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4713840" y="6581160"/>
            <a:ext cx="25858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A6A6A6"/>
                </a:solidFill>
                <a:latin typeface="맑은 고딕"/>
                <a:ea typeface="맑은 고딕"/>
              </a:rPr>
              <a:t>ⓒ 2016. HEEYA all rights reserved.</a:t>
            </a:r>
            <a:endParaRPr lang="en-US" sz="1200" b="0" strike="noStrike" spc="-1">
              <a:latin typeface="굴림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굴림"/>
              </a:rPr>
              <a:t>제목 텍스트의 서식을 편집하려면 클릭하십시오.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4713840" y="6581160"/>
            <a:ext cx="25858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A6A6A6"/>
                </a:solidFill>
                <a:latin typeface="맑은 고딕"/>
                <a:ea typeface="맑은 고딕"/>
              </a:rPr>
              <a:t>ⓒ 2016. HEEYA all rights reserved.</a:t>
            </a:r>
            <a:endParaRPr lang="en-US" sz="1200" b="0" strike="noStrike" spc="-1">
              <a:latin typeface="굴림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굴림"/>
              </a:rPr>
              <a:t>제목 텍스트의 서식을 편집하려면 클릭하십시오.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1"/>
          <p:cNvPicPr/>
          <p:nvPr/>
        </p:nvPicPr>
        <p:blipFill>
          <a:blip r:embed="rId2"/>
          <a:srcRect r="13334"/>
          <a:stretch/>
        </p:blipFill>
        <p:spPr>
          <a:xfrm>
            <a:off x="0" y="0"/>
            <a:ext cx="8914680" cy="685728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8915040" y="360"/>
            <a:ext cx="3276000" cy="6857280"/>
          </a:xfrm>
          <a:prstGeom prst="snip1Rect">
            <a:avLst>
              <a:gd name="adj" fmla="val 50000"/>
            </a:avLst>
          </a:prstGeom>
          <a:solidFill>
            <a:srgbClr val="421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-216000" y="0"/>
            <a:ext cx="8970840" cy="6857280"/>
          </a:xfrm>
          <a:prstGeom prst="rect">
            <a:avLst/>
          </a:prstGeom>
          <a:solidFill>
            <a:srgbClr val="421E0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3"/>
          <p:cNvSpPr/>
          <p:nvPr/>
        </p:nvSpPr>
        <p:spPr>
          <a:xfrm rot="2697000">
            <a:off x="10774080" y="5572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coffee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11395080" y="3369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5"/>
          <p:cNvSpPr/>
          <p:nvPr/>
        </p:nvSpPr>
        <p:spPr>
          <a:xfrm>
            <a:off x="11647800" y="52488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Line 6"/>
          <p:cNvSpPr/>
          <p:nvPr/>
        </p:nvSpPr>
        <p:spPr>
          <a:xfrm>
            <a:off x="9196920" y="4651200"/>
            <a:ext cx="2769480" cy="3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Line 7"/>
          <p:cNvSpPr/>
          <p:nvPr/>
        </p:nvSpPr>
        <p:spPr>
          <a:xfrm>
            <a:off x="9196920" y="5267520"/>
            <a:ext cx="2769480" cy="3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Line 8"/>
          <p:cNvSpPr/>
          <p:nvPr/>
        </p:nvSpPr>
        <p:spPr>
          <a:xfrm>
            <a:off x="9196920" y="5883840"/>
            <a:ext cx="2769480" cy="3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Line 9"/>
          <p:cNvSpPr/>
          <p:nvPr/>
        </p:nvSpPr>
        <p:spPr>
          <a:xfrm>
            <a:off x="9196920" y="6500160"/>
            <a:ext cx="2769480" cy="3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10"/>
          <p:cNvSpPr/>
          <p:nvPr/>
        </p:nvSpPr>
        <p:spPr>
          <a:xfrm>
            <a:off x="10224000" y="5395320"/>
            <a:ext cx="540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D9D9D9"/>
                </a:solidFill>
                <a:latin typeface="나눔고딕"/>
                <a:ea typeface="나눔고딕"/>
              </a:rPr>
              <a:t>2조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89" name="CustomShape 11"/>
          <p:cNvSpPr/>
          <p:nvPr/>
        </p:nvSpPr>
        <p:spPr>
          <a:xfrm>
            <a:off x="9869040" y="6054480"/>
            <a:ext cx="12186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D9D9D9"/>
                </a:solidFill>
                <a:latin typeface="나눔고딕"/>
                <a:ea typeface="나눔고딕"/>
              </a:rPr>
              <a:t>Coffee-In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90" name="CustomShape 12"/>
          <p:cNvSpPr/>
          <p:nvPr/>
        </p:nvSpPr>
        <p:spPr>
          <a:xfrm>
            <a:off x="0" y="2771280"/>
            <a:ext cx="6002640" cy="217368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  <a:effectLst>
            <a:outerShdw blurRad="50800" dist="37674" dir="18900000" algn="b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13"/>
          <p:cNvSpPr/>
          <p:nvPr/>
        </p:nvSpPr>
        <p:spPr>
          <a:xfrm>
            <a:off x="1870920" y="2937240"/>
            <a:ext cx="401544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596">
                <a:solidFill>
                  <a:srgbClr val="000000"/>
                </a:solidFill>
                <a:latin typeface="나눔고딕 ExtraBold"/>
                <a:ea typeface="나눔고딕 ExtraBold"/>
              </a:rPr>
              <a:t>Benchmarking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92" name="CustomShape 14"/>
          <p:cNvSpPr/>
          <p:nvPr/>
        </p:nvSpPr>
        <p:spPr>
          <a:xfrm>
            <a:off x="3517560" y="3974760"/>
            <a:ext cx="21780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596">
                <a:solidFill>
                  <a:srgbClr val="000000"/>
                </a:solidFill>
                <a:latin typeface="나눔고딕"/>
                <a:ea typeface="나눔고딕"/>
              </a:rPr>
              <a:t>Coffee-In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93" name="CustomShape 15"/>
          <p:cNvSpPr/>
          <p:nvPr/>
        </p:nvSpPr>
        <p:spPr>
          <a:xfrm>
            <a:off x="9504000" y="4747320"/>
            <a:ext cx="2162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D9D9D9"/>
                </a:solidFill>
                <a:latin typeface="나눔고딕"/>
                <a:ea typeface="나눔고딕"/>
              </a:rPr>
              <a:t>2018. 11. 25 (,on)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"/>
          <p:cNvSpPr/>
          <p:nvPr/>
        </p:nvSpPr>
        <p:spPr>
          <a:xfrm>
            <a:off x="694800" y="147960"/>
            <a:ext cx="2427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3"/>
          <p:cNvSpPr/>
          <p:nvPr/>
        </p:nvSpPr>
        <p:spPr>
          <a:xfrm>
            <a:off x="3291120" y="866160"/>
            <a:ext cx="20552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4"/>
          <p:cNvSpPr/>
          <p:nvPr/>
        </p:nvSpPr>
        <p:spPr>
          <a:xfrm flipH="1" flipV="1">
            <a:off x="10199160" y="-720"/>
            <a:ext cx="1991520" cy="19915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5"/>
          <p:cNvSpPr/>
          <p:nvPr/>
        </p:nvSpPr>
        <p:spPr>
          <a:xfrm rot="2697000">
            <a:off x="10718640" y="6814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coffee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02" name="CustomShape 6"/>
          <p:cNvSpPr/>
          <p:nvPr/>
        </p:nvSpPr>
        <p:spPr>
          <a:xfrm>
            <a:off x="11339640" y="4611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7"/>
          <p:cNvSpPr/>
          <p:nvPr/>
        </p:nvSpPr>
        <p:spPr>
          <a:xfrm>
            <a:off x="11592000" y="64908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8"/>
          <p:cNvSpPr/>
          <p:nvPr/>
        </p:nvSpPr>
        <p:spPr>
          <a:xfrm>
            <a:off x="473400" y="1992240"/>
            <a:ext cx="3134520" cy="4522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60" algn="l" rotWithShape="0">
              <a:srgbClr val="B85C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  <a:ea typeface="DejaVu Sans"/>
              </a:rPr>
              <a:t>Contents &amp; Service 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  <a:ea typeface="DejaVu Sans"/>
              </a:rPr>
              <a:t>측면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05" name="CustomShape 9"/>
          <p:cNvSpPr/>
          <p:nvPr/>
        </p:nvSpPr>
        <p:spPr>
          <a:xfrm>
            <a:off x="4000680" y="1992240"/>
            <a:ext cx="3134520" cy="4522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60" algn="l" rotWithShape="0">
              <a:srgbClr val="B85C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10"/>
          <p:cNvSpPr/>
          <p:nvPr/>
        </p:nvSpPr>
        <p:spPr>
          <a:xfrm>
            <a:off x="7543800" y="1992240"/>
            <a:ext cx="3134520" cy="4522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Line 11"/>
          <p:cNvSpPr/>
          <p:nvPr/>
        </p:nvSpPr>
        <p:spPr>
          <a:xfrm>
            <a:off x="718560" y="5976000"/>
            <a:ext cx="2631600" cy="360"/>
          </a:xfrm>
          <a:prstGeom prst="line">
            <a:avLst/>
          </a:prstGeom>
          <a:ln>
            <a:solidFill>
              <a:srgbClr val="421E0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Line 12"/>
          <p:cNvSpPr/>
          <p:nvPr/>
        </p:nvSpPr>
        <p:spPr>
          <a:xfrm>
            <a:off x="4251960" y="5976000"/>
            <a:ext cx="2631600" cy="360"/>
          </a:xfrm>
          <a:prstGeom prst="line">
            <a:avLst/>
          </a:prstGeom>
          <a:ln>
            <a:solidFill>
              <a:srgbClr val="421E0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Line 13"/>
          <p:cNvSpPr/>
          <p:nvPr/>
        </p:nvSpPr>
        <p:spPr>
          <a:xfrm>
            <a:off x="7795440" y="5976000"/>
            <a:ext cx="2631600" cy="360"/>
          </a:xfrm>
          <a:prstGeom prst="line">
            <a:avLst/>
          </a:prstGeom>
          <a:ln>
            <a:solidFill>
              <a:srgbClr val="421E0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4"/>
          <p:cNvSpPr/>
          <p:nvPr/>
        </p:nvSpPr>
        <p:spPr>
          <a:xfrm>
            <a:off x="1377000" y="24346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step1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11" name="CustomShape 15"/>
          <p:cNvSpPr/>
          <p:nvPr/>
        </p:nvSpPr>
        <p:spPr>
          <a:xfrm rot="18903000">
            <a:off x="1731240" y="21963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16"/>
          <p:cNvSpPr/>
          <p:nvPr/>
        </p:nvSpPr>
        <p:spPr>
          <a:xfrm rot="18903000">
            <a:off x="2125080" y="215892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17"/>
          <p:cNvSpPr/>
          <p:nvPr/>
        </p:nvSpPr>
        <p:spPr>
          <a:xfrm>
            <a:off x="4889160" y="24346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step2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14" name="CustomShape 18"/>
          <p:cNvSpPr/>
          <p:nvPr/>
        </p:nvSpPr>
        <p:spPr>
          <a:xfrm rot="18903000">
            <a:off x="5243400" y="21963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9"/>
          <p:cNvSpPr/>
          <p:nvPr/>
        </p:nvSpPr>
        <p:spPr>
          <a:xfrm rot="18903000">
            <a:off x="5637240" y="215892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20"/>
          <p:cNvSpPr/>
          <p:nvPr/>
        </p:nvSpPr>
        <p:spPr>
          <a:xfrm>
            <a:off x="8470440" y="24346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step3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17" name="CustomShape 21"/>
          <p:cNvSpPr/>
          <p:nvPr/>
        </p:nvSpPr>
        <p:spPr>
          <a:xfrm rot="18903000">
            <a:off x="8824320" y="21963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2"/>
          <p:cNvSpPr/>
          <p:nvPr/>
        </p:nvSpPr>
        <p:spPr>
          <a:xfrm rot="18903000">
            <a:off x="9218520" y="215892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23"/>
          <p:cNvSpPr/>
          <p:nvPr/>
        </p:nvSpPr>
        <p:spPr>
          <a:xfrm>
            <a:off x="4536000" y="3988080"/>
            <a:ext cx="2307960" cy="90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6F9D4"/>
                </a:solidFill>
                <a:latin typeface="굴림"/>
              </a:rPr>
              <a:t>InterFace</a:t>
            </a:r>
            <a:endParaRPr lang="en-US" sz="3200" b="0" strike="noStrike" spc="-1">
              <a:solidFill>
                <a:srgbClr val="F6F9D4"/>
              </a:solidFill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6F9D4"/>
                </a:solidFill>
                <a:latin typeface="굴림"/>
              </a:rPr>
              <a:t>측면</a:t>
            </a:r>
            <a:endParaRPr lang="en-US" sz="3200" b="0" strike="noStrike" spc="-1">
              <a:solidFill>
                <a:srgbClr val="F6F9D4"/>
              </a:solidFill>
              <a:latin typeface="굴림"/>
            </a:endParaRPr>
          </a:p>
        </p:txBody>
      </p:sp>
      <p:sp>
        <p:nvSpPr>
          <p:cNvPr id="320" name="CustomShape 24"/>
          <p:cNvSpPr/>
          <p:nvPr/>
        </p:nvSpPr>
        <p:spPr>
          <a:xfrm>
            <a:off x="8059680" y="3988080"/>
            <a:ext cx="230796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</a:rPr>
              <a:t>Graphic &amp; Design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</a:rPr>
              <a:t>측면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"/>
          <p:cNvSpPr/>
          <p:nvPr/>
        </p:nvSpPr>
        <p:spPr>
          <a:xfrm>
            <a:off x="695520" y="147960"/>
            <a:ext cx="24256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 ExtraBold"/>
                <a:ea typeface="나눔고딕 ExtraBold"/>
              </a:rPr>
              <a:t>Chapter 02.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2373120" y="866160"/>
            <a:ext cx="38948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Interface 측면의 Bench Marking</a:t>
            </a:r>
            <a:endParaRPr lang="en-US" sz="2000" b="0" strike="noStrike" spc="-1">
              <a:latin typeface="굴림"/>
            </a:endParaRPr>
          </a:p>
        </p:txBody>
      </p:sp>
      <p:grpSp>
        <p:nvGrpSpPr>
          <p:cNvPr id="324" name="Group 4"/>
          <p:cNvGrpSpPr/>
          <p:nvPr/>
        </p:nvGrpSpPr>
        <p:grpSpPr>
          <a:xfrm>
            <a:off x="9570960" y="1482120"/>
            <a:ext cx="2524680" cy="4925520"/>
            <a:chOff x="9570960" y="1482120"/>
            <a:chExt cx="2524680" cy="4925520"/>
          </a:xfrm>
        </p:grpSpPr>
        <p:pic>
          <p:nvPicPr>
            <p:cNvPr id="325" name="그림 146"/>
            <p:cNvPicPr/>
            <p:nvPr/>
          </p:nvPicPr>
          <p:blipFill>
            <a:blip r:embed="rId2"/>
            <a:srcRect l="47829" t="20953" r="27620" b="6664"/>
            <a:stretch/>
          </p:blipFill>
          <p:spPr>
            <a:xfrm>
              <a:off x="9570960" y="1482120"/>
              <a:ext cx="2524680" cy="492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6" name="CustomShape 5"/>
            <p:cNvSpPr/>
            <p:nvPr/>
          </p:nvSpPr>
          <p:spPr>
            <a:xfrm>
              <a:off x="9570960" y="1482120"/>
              <a:ext cx="2524680" cy="4925520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7" name="CustomShape 6"/>
          <p:cNvSpPr/>
          <p:nvPr/>
        </p:nvSpPr>
        <p:spPr>
          <a:xfrm>
            <a:off x="378360" y="1482120"/>
            <a:ext cx="9192240" cy="492552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7"/>
          <p:cNvSpPr/>
          <p:nvPr/>
        </p:nvSpPr>
        <p:spPr>
          <a:xfrm>
            <a:off x="6122160" y="2664000"/>
            <a:ext cx="3448440" cy="328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네이게이션 운영으로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사용자의 인지에 무리가 없다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검색창의 운영으로 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손쉬운 정보 접근 가능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사이즈 Dept가 길어져도 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 쉽게 원하는 정보로 이동 가능하다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8000"/>
                </a:solidFill>
                <a:latin typeface="굴림"/>
              </a:rPr>
              <a:t>복잡한 메뉴 바</a:t>
            </a: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 </a:t>
            </a:r>
            <a:endParaRPr lang="en-US" sz="1600" b="0" strike="noStrike" spc="-1">
              <a:latin typeface="굴림"/>
            </a:endParaRPr>
          </a:p>
        </p:txBody>
      </p:sp>
      <p:pic>
        <p:nvPicPr>
          <p:cNvPr id="329" name="그림 328"/>
          <p:cNvPicPr/>
          <p:nvPr/>
        </p:nvPicPr>
        <p:blipFill>
          <a:blip r:embed="rId3"/>
          <a:stretch/>
        </p:blipFill>
        <p:spPr>
          <a:xfrm>
            <a:off x="6683760" y="1584000"/>
            <a:ext cx="2675880" cy="389880"/>
          </a:xfrm>
          <a:prstGeom prst="rect">
            <a:avLst/>
          </a:prstGeom>
          <a:ln>
            <a:noFill/>
          </a:ln>
        </p:spPr>
      </p:pic>
      <p:pic>
        <p:nvPicPr>
          <p:cNvPr id="330" name="그림 329"/>
          <p:cNvPicPr/>
          <p:nvPr/>
        </p:nvPicPr>
        <p:blipFill>
          <a:blip r:embed="rId4"/>
          <a:stretch/>
        </p:blipFill>
        <p:spPr>
          <a:xfrm>
            <a:off x="504000" y="1656000"/>
            <a:ext cx="5687640" cy="1651680"/>
          </a:xfrm>
          <a:prstGeom prst="rect">
            <a:avLst/>
          </a:prstGeom>
          <a:ln>
            <a:noFill/>
          </a:ln>
        </p:spPr>
      </p:pic>
      <p:pic>
        <p:nvPicPr>
          <p:cNvPr id="331" name="그림 330"/>
          <p:cNvPicPr/>
          <p:nvPr/>
        </p:nvPicPr>
        <p:blipFill>
          <a:blip r:embed="rId5"/>
          <a:stretch/>
        </p:blipFill>
        <p:spPr>
          <a:xfrm>
            <a:off x="504000" y="3384000"/>
            <a:ext cx="5687640" cy="287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"/>
          <p:cNvSpPr/>
          <p:nvPr/>
        </p:nvSpPr>
        <p:spPr>
          <a:xfrm>
            <a:off x="695520" y="147960"/>
            <a:ext cx="24256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 ExtraBold"/>
                <a:ea typeface="나눔고딕 ExtraBold"/>
              </a:rPr>
              <a:t>Chapter 02.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2373120" y="866160"/>
            <a:ext cx="38948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Interface 측면의 Bench Marking</a:t>
            </a:r>
            <a:endParaRPr lang="en-US" sz="2000" b="0" strike="noStrike" spc="-1">
              <a:latin typeface="굴림"/>
            </a:endParaRPr>
          </a:p>
        </p:txBody>
      </p:sp>
      <p:grpSp>
        <p:nvGrpSpPr>
          <p:cNvPr id="335" name="Group 4"/>
          <p:cNvGrpSpPr/>
          <p:nvPr/>
        </p:nvGrpSpPr>
        <p:grpSpPr>
          <a:xfrm>
            <a:off x="9570960" y="1482120"/>
            <a:ext cx="2524680" cy="4925520"/>
            <a:chOff x="9570960" y="1482120"/>
            <a:chExt cx="2524680" cy="4925520"/>
          </a:xfrm>
        </p:grpSpPr>
        <p:pic>
          <p:nvPicPr>
            <p:cNvPr id="336" name="그림 146"/>
            <p:cNvPicPr/>
            <p:nvPr/>
          </p:nvPicPr>
          <p:blipFill>
            <a:blip r:embed="rId2"/>
            <a:srcRect l="47829" t="20953" r="27620" b="6664"/>
            <a:stretch/>
          </p:blipFill>
          <p:spPr>
            <a:xfrm>
              <a:off x="9570960" y="1482120"/>
              <a:ext cx="2524680" cy="492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7" name="CustomShape 5"/>
            <p:cNvSpPr/>
            <p:nvPr/>
          </p:nvSpPr>
          <p:spPr>
            <a:xfrm>
              <a:off x="9570960" y="1482120"/>
              <a:ext cx="2524680" cy="4925520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8" name="CustomShape 6"/>
          <p:cNvSpPr/>
          <p:nvPr/>
        </p:nvSpPr>
        <p:spPr>
          <a:xfrm>
            <a:off x="378360" y="1482120"/>
            <a:ext cx="9192240" cy="492552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CustomShape 7"/>
          <p:cNvSpPr/>
          <p:nvPr/>
        </p:nvSpPr>
        <p:spPr>
          <a:xfrm>
            <a:off x="6048000" y="3456000"/>
            <a:ext cx="3448440" cy="328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원두 그라인딩을 원하는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 사용자를  위한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‘가까운 매장 찾기’ 기능</a:t>
            </a:r>
            <a:endParaRPr lang="en-US" sz="1600" b="0" strike="noStrike" spc="-1">
              <a:latin typeface="굴림"/>
            </a:endParaRPr>
          </a:p>
        </p:txBody>
      </p:sp>
      <p:pic>
        <p:nvPicPr>
          <p:cNvPr id="340" name="그림 339"/>
          <p:cNvPicPr/>
          <p:nvPr/>
        </p:nvPicPr>
        <p:blipFill>
          <a:blip r:embed="rId3"/>
          <a:stretch/>
        </p:blipFill>
        <p:spPr>
          <a:xfrm>
            <a:off x="6683760" y="1584000"/>
            <a:ext cx="2675880" cy="389880"/>
          </a:xfrm>
          <a:prstGeom prst="rect">
            <a:avLst/>
          </a:prstGeom>
          <a:ln>
            <a:noFill/>
          </a:ln>
        </p:spPr>
      </p:pic>
      <p:pic>
        <p:nvPicPr>
          <p:cNvPr id="341" name="그림 340"/>
          <p:cNvPicPr/>
          <p:nvPr/>
        </p:nvPicPr>
        <p:blipFill>
          <a:blip r:embed="rId4"/>
          <a:stretch/>
        </p:blipFill>
        <p:spPr>
          <a:xfrm>
            <a:off x="432000" y="1584000"/>
            <a:ext cx="5111640" cy="1223640"/>
          </a:xfrm>
          <a:prstGeom prst="rect">
            <a:avLst/>
          </a:prstGeom>
          <a:ln>
            <a:noFill/>
          </a:ln>
        </p:spPr>
      </p:pic>
      <p:pic>
        <p:nvPicPr>
          <p:cNvPr id="342" name="그림 341"/>
          <p:cNvPicPr/>
          <p:nvPr/>
        </p:nvPicPr>
        <p:blipFill>
          <a:blip r:embed="rId5"/>
          <a:stretch/>
        </p:blipFill>
        <p:spPr>
          <a:xfrm>
            <a:off x="432000" y="2952000"/>
            <a:ext cx="5111640" cy="338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"/>
          <p:cNvSpPr/>
          <p:nvPr/>
        </p:nvSpPr>
        <p:spPr>
          <a:xfrm>
            <a:off x="694800" y="147960"/>
            <a:ext cx="2427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3"/>
          <p:cNvSpPr/>
          <p:nvPr/>
        </p:nvSpPr>
        <p:spPr>
          <a:xfrm>
            <a:off x="3291120" y="866160"/>
            <a:ext cx="20552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4"/>
          <p:cNvSpPr/>
          <p:nvPr/>
        </p:nvSpPr>
        <p:spPr>
          <a:xfrm flipH="1" flipV="1">
            <a:off x="10199160" y="-720"/>
            <a:ext cx="1991520" cy="19915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5"/>
          <p:cNvSpPr/>
          <p:nvPr/>
        </p:nvSpPr>
        <p:spPr>
          <a:xfrm rot="2697000">
            <a:off x="10718640" y="6814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coffee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48" name="CustomShape 6"/>
          <p:cNvSpPr/>
          <p:nvPr/>
        </p:nvSpPr>
        <p:spPr>
          <a:xfrm>
            <a:off x="11339640" y="4611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9" name="CustomShape 7"/>
          <p:cNvSpPr/>
          <p:nvPr/>
        </p:nvSpPr>
        <p:spPr>
          <a:xfrm>
            <a:off x="11592000" y="64908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CustomShape 8"/>
          <p:cNvSpPr/>
          <p:nvPr/>
        </p:nvSpPr>
        <p:spPr>
          <a:xfrm>
            <a:off x="473400" y="1992240"/>
            <a:ext cx="3134520" cy="4522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60" algn="l" rotWithShape="0">
              <a:srgbClr val="B85C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  <a:ea typeface="DejaVu Sans"/>
              </a:rPr>
              <a:t>Contents &amp; Service 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  <a:ea typeface="DejaVu Sans"/>
              </a:rPr>
              <a:t>측면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51" name="CustomShape 9"/>
          <p:cNvSpPr/>
          <p:nvPr/>
        </p:nvSpPr>
        <p:spPr>
          <a:xfrm>
            <a:off x="4000680" y="1992240"/>
            <a:ext cx="3134520" cy="4522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60" algn="l" rotWithShape="0">
              <a:srgbClr val="B85C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10"/>
          <p:cNvSpPr/>
          <p:nvPr/>
        </p:nvSpPr>
        <p:spPr>
          <a:xfrm>
            <a:off x="7543800" y="1992240"/>
            <a:ext cx="3134520" cy="4522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60" algn="l" rotWithShape="0">
              <a:srgbClr val="B85C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Line 11"/>
          <p:cNvSpPr/>
          <p:nvPr/>
        </p:nvSpPr>
        <p:spPr>
          <a:xfrm>
            <a:off x="718560" y="5976000"/>
            <a:ext cx="2631600" cy="360"/>
          </a:xfrm>
          <a:prstGeom prst="line">
            <a:avLst/>
          </a:prstGeom>
          <a:ln>
            <a:solidFill>
              <a:srgbClr val="421E0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Line 12"/>
          <p:cNvSpPr/>
          <p:nvPr/>
        </p:nvSpPr>
        <p:spPr>
          <a:xfrm>
            <a:off x="4251960" y="5976000"/>
            <a:ext cx="2631600" cy="360"/>
          </a:xfrm>
          <a:prstGeom prst="line">
            <a:avLst/>
          </a:prstGeom>
          <a:ln>
            <a:solidFill>
              <a:srgbClr val="421E0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Line 13"/>
          <p:cNvSpPr/>
          <p:nvPr/>
        </p:nvSpPr>
        <p:spPr>
          <a:xfrm>
            <a:off x="7795440" y="5976000"/>
            <a:ext cx="2631600" cy="360"/>
          </a:xfrm>
          <a:prstGeom prst="line">
            <a:avLst/>
          </a:prstGeom>
          <a:ln>
            <a:solidFill>
              <a:srgbClr val="421E0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4"/>
          <p:cNvSpPr/>
          <p:nvPr/>
        </p:nvSpPr>
        <p:spPr>
          <a:xfrm>
            <a:off x="1377000" y="24346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step1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57" name="CustomShape 15"/>
          <p:cNvSpPr/>
          <p:nvPr/>
        </p:nvSpPr>
        <p:spPr>
          <a:xfrm rot="18903000">
            <a:off x="1731240" y="21963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8" name="CustomShape 16"/>
          <p:cNvSpPr/>
          <p:nvPr/>
        </p:nvSpPr>
        <p:spPr>
          <a:xfrm rot="18903000">
            <a:off x="2125080" y="215892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17"/>
          <p:cNvSpPr/>
          <p:nvPr/>
        </p:nvSpPr>
        <p:spPr>
          <a:xfrm>
            <a:off x="4889160" y="24346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step2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60" name="CustomShape 18"/>
          <p:cNvSpPr/>
          <p:nvPr/>
        </p:nvSpPr>
        <p:spPr>
          <a:xfrm rot="18903000">
            <a:off x="5243400" y="21963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CustomShape 19"/>
          <p:cNvSpPr/>
          <p:nvPr/>
        </p:nvSpPr>
        <p:spPr>
          <a:xfrm rot="18903000">
            <a:off x="5637240" y="215892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20"/>
          <p:cNvSpPr/>
          <p:nvPr/>
        </p:nvSpPr>
        <p:spPr>
          <a:xfrm>
            <a:off x="8470440" y="24346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step3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63" name="CustomShape 21"/>
          <p:cNvSpPr/>
          <p:nvPr/>
        </p:nvSpPr>
        <p:spPr>
          <a:xfrm rot="18903000">
            <a:off x="8824320" y="21963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CustomShape 22"/>
          <p:cNvSpPr/>
          <p:nvPr/>
        </p:nvSpPr>
        <p:spPr>
          <a:xfrm rot="18903000">
            <a:off x="9218520" y="215892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23"/>
          <p:cNvSpPr/>
          <p:nvPr/>
        </p:nvSpPr>
        <p:spPr>
          <a:xfrm>
            <a:off x="4536000" y="3988080"/>
            <a:ext cx="230796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굴림"/>
              </a:rPr>
              <a:t>InterFace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latin typeface="굴림"/>
              </a:rPr>
              <a:t>측면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366" name="CustomShape 24"/>
          <p:cNvSpPr/>
          <p:nvPr/>
        </p:nvSpPr>
        <p:spPr>
          <a:xfrm>
            <a:off x="8059680" y="3988080"/>
            <a:ext cx="2307960" cy="59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F6F9D4"/>
                </a:solidFill>
                <a:latin typeface="굴림"/>
              </a:rPr>
              <a:t>Graphic &amp; Design</a:t>
            </a:r>
            <a:endParaRPr lang="en-US" sz="2000" b="0" strike="noStrike" spc="-1" dirty="0">
              <a:solidFill>
                <a:srgbClr val="F6F9D4"/>
              </a:solidFill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 dirty="0" err="1">
                <a:solidFill>
                  <a:srgbClr val="F6F9D4"/>
                </a:solidFill>
                <a:latin typeface="굴림"/>
              </a:rPr>
              <a:t>측면</a:t>
            </a:r>
            <a:endParaRPr lang="en-US" sz="2000" b="0" strike="noStrike" spc="-1" dirty="0">
              <a:solidFill>
                <a:srgbClr val="F6F9D4"/>
              </a:solidFill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"/>
          <p:cNvSpPr/>
          <p:nvPr/>
        </p:nvSpPr>
        <p:spPr>
          <a:xfrm>
            <a:off x="695520" y="147960"/>
            <a:ext cx="24256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 ExtraBold"/>
                <a:ea typeface="나눔고딕 ExtraBold"/>
              </a:rPr>
              <a:t>Chapter 03.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2373120" y="866160"/>
            <a:ext cx="38948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Graphic &amp; Design 측면의 Bench Marking</a:t>
            </a:r>
            <a:endParaRPr lang="en-US" sz="2000" b="0" strike="noStrike" spc="-1">
              <a:latin typeface="굴림"/>
            </a:endParaRPr>
          </a:p>
        </p:txBody>
      </p:sp>
      <p:grpSp>
        <p:nvGrpSpPr>
          <p:cNvPr id="370" name="Group 4"/>
          <p:cNvGrpSpPr/>
          <p:nvPr/>
        </p:nvGrpSpPr>
        <p:grpSpPr>
          <a:xfrm>
            <a:off x="9570960" y="1482120"/>
            <a:ext cx="2524680" cy="4925520"/>
            <a:chOff x="9570960" y="1482120"/>
            <a:chExt cx="2524680" cy="4925520"/>
          </a:xfrm>
        </p:grpSpPr>
        <p:pic>
          <p:nvPicPr>
            <p:cNvPr id="371" name="그림 146"/>
            <p:cNvPicPr/>
            <p:nvPr/>
          </p:nvPicPr>
          <p:blipFill>
            <a:blip r:embed="rId2"/>
            <a:srcRect l="47829" t="20953" r="27620" b="6664"/>
            <a:stretch/>
          </p:blipFill>
          <p:spPr>
            <a:xfrm>
              <a:off x="9570960" y="1482120"/>
              <a:ext cx="2524680" cy="492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2" name="CustomShape 5"/>
            <p:cNvSpPr/>
            <p:nvPr/>
          </p:nvSpPr>
          <p:spPr>
            <a:xfrm>
              <a:off x="9570960" y="1482120"/>
              <a:ext cx="2524680" cy="4925520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73" name="CustomShape 6"/>
          <p:cNvSpPr/>
          <p:nvPr/>
        </p:nvSpPr>
        <p:spPr>
          <a:xfrm>
            <a:off x="378360" y="1482120"/>
            <a:ext cx="9192240" cy="492552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5839560" y="2664000"/>
            <a:ext cx="3448440" cy="328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디자인 컨셉이 있으며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메인 페이지가 깔끔하고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2A6099"/>
                </a:solidFill>
                <a:latin typeface="굴림"/>
              </a:rPr>
              <a:t>사진 이미지가 잘 정돈 되어있다. 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8000"/>
                </a:solidFill>
                <a:latin typeface="굴림"/>
              </a:rPr>
              <a:t>지나치게 평이한 컬러운영과 아이콘으로 지루함을 준다.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8000"/>
                </a:solidFill>
                <a:latin typeface="굴림"/>
              </a:rPr>
              <a:t>카페 분위기가 나지 않는 메인화면</a:t>
            </a:r>
            <a:endParaRPr lang="en-US" sz="16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>
              <a:latin typeface="굴림"/>
            </a:endParaRPr>
          </a:p>
        </p:txBody>
      </p:sp>
      <p:pic>
        <p:nvPicPr>
          <p:cNvPr id="375" name="그림 374"/>
          <p:cNvPicPr/>
          <p:nvPr/>
        </p:nvPicPr>
        <p:blipFill>
          <a:blip r:embed="rId3"/>
          <a:stretch/>
        </p:blipFill>
        <p:spPr>
          <a:xfrm>
            <a:off x="6683760" y="1584000"/>
            <a:ext cx="2675880" cy="389880"/>
          </a:xfrm>
          <a:prstGeom prst="rect">
            <a:avLst/>
          </a:prstGeom>
          <a:ln>
            <a:noFill/>
          </a:ln>
        </p:spPr>
      </p:pic>
      <p:pic>
        <p:nvPicPr>
          <p:cNvPr id="376" name="그림 375"/>
          <p:cNvPicPr/>
          <p:nvPr/>
        </p:nvPicPr>
        <p:blipFill>
          <a:blip r:embed="rId4"/>
          <a:stretch/>
        </p:blipFill>
        <p:spPr>
          <a:xfrm>
            <a:off x="576000" y="1656000"/>
            <a:ext cx="4700520" cy="462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그림 1"/>
          <p:cNvPicPr/>
          <p:nvPr/>
        </p:nvPicPr>
        <p:blipFill>
          <a:blip r:embed="rId2"/>
          <a:srcRect r="13334"/>
          <a:stretch/>
        </p:blipFill>
        <p:spPr>
          <a:xfrm>
            <a:off x="0" y="0"/>
            <a:ext cx="8914680" cy="6857280"/>
          </a:xfrm>
          <a:prstGeom prst="rect">
            <a:avLst/>
          </a:prstGeom>
          <a:ln>
            <a:noFill/>
          </a:ln>
        </p:spPr>
      </p:pic>
      <p:sp>
        <p:nvSpPr>
          <p:cNvPr id="378" name="CustomShape 1"/>
          <p:cNvSpPr/>
          <p:nvPr/>
        </p:nvSpPr>
        <p:spPr>
          <a:xfrm>
            <a:off x="0" y="0"/>
            <a:ext cx="8970840" cy="6857280"/>
          </a:xfrm>
          <a:prstGeom prst="rect">
            <a:avLst/>
          </a:prstGeom>
          <a:solidFill>
            <a:srgbClr val="421E0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2"/>
          <p:cNvSpPr/>
          <p:nvPr/>
        </p:nvSpPr>
        <p:spPr>
          <a:xfrm>
            <a:off x="0" y="2771280"/>
            <a:ext cx="6002640" cy="217368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  <a:effectLst>
            <a:outerShdw blurRad="50800" dist="37674" dir="18900000" algn="b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"/>
          <p:cNvSpPr/>
          <p:nvPr/>
        </p:nvSpPr>
        <p:spPr>
          <a:xfrm>
            <a:off x="1789560" y="3504240"/>
            <a:ext cx="4015440" cy="130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596">
                <a:solidFill>
                  <a:srgbClr val="000000"/>
                </a:solidFill>
                <a:latin typeface="나눔고딕 ExtraBold"/>
                <a:ea typeface="나눔고딕 ExtraBold"/>
              </a:rPr>
              <a:t>THANK YOU!</a:t>
            </a:r>
            <a:endParaRPr lang="en-US" sz="40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216000" y="144000"/>
            <a:ext cx="5417280" cy="685728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7674" dir="18900000" algn="b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5" name="Group 2"/>
          <p:cNvGrpSpPr/>
          <p:nvPr/>
        </p:nvGrpSpPr>
        <p:grpSpPr>
          <a:xfrm>
            <a:off x="3659040" y="5932440"/>
            <a:ext cx="835920" cy="815400"/>
            <a:chOff x="3659040" y="5932440"/>
            <a:chExt cx="835920" cy="815400"/>
          </a:xfrm>
        </p:grpSpPr>
        <p:sp>
          <p:nvSpPr>
            <p:cNvPr id="96" name="CustomShape 3"/>
            <p:cNvSpPr/>
            <p:nvPr/>
          </p:nvSpPr>
          <p:spPr>
            <a:xfrm>
              <a:off x="3676680" y="5953320"/>
              <a:ext cx="613800" cy="291240"/>
            </a:xfrm>
            <a:custGeom>
              <a:avLst/>
              <a:gdLst/>
              <a:ahLst/>
              <a:cxnLst/>
              <a:rect l="l" t="t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4"/>
            <p:cNvSpPr/>
            <p:nvPr/>
          </p:nvSpPr>
          <p:spPr>
            <a:xfrm>
              <a:off x="3659040" y="5932440"/>
              <a:ext cx="835920" cy="815400"/>
            </a:xfrm>
            <a:custGeom>
              <a:avLst/>
              <a:gdLst/>
              <a:ahLst/>
              <a:cxnLst/>
              <a:rect l="l" t="t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5"/>
            <p:cNvSpPr/>
            <p:nvPr/>
          </p:nvSpPr>
          <p:spPr>
            <a:xfrm>
              <a:off x="3808440" y="6524640"/>
              <a:ext cx="491400" cy="113760"/>
            </a:xfrm>
            <a:custGeom>
              <a:avLst/>
              <a:gdLst/>
              <a:ahLst/>
              <a:cxnLst/>
              <a:rect l="l" t="t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9" name="CustomShape 6"/>
          <p:cNvSpPr/>
          <p:nvPr/>
        </p:nvSpPr>
        <p:spPr>
          <a:xfrm>
            <a:off x="262800" y="1433160"/>
            <a:ext cx="789480" cy="879840"/>
          </a:xfrm>
          <a:custGeom>
            <a:avLst/>
            <a:gdLst/>
            <a:ahLst/>
            <a:cxnLst/>
            <a:rect l="l" t="t" r="r" b="b"/>
            <a:pathLst>
              <a:path w="260" h="267">
                <a:moveTo>
                  <a:pt x="45" y="158"/>
                </a:moveTo>
                <a:lnTo>
                  <a:pt x="30" y="158"/>
                </a:lnTo>
                <a:lnTo>
                  <a:pt x="17" y="163"/>
                </a:lnTo>
                <a:lnTo>
                  <a:pt x="8" y="174"/>
                </a:lnTo>
                <a:lnTo>
                  <a:pt x="6" y="186"/>
                </a:lnTo>
                <a:lnTo>
                  <a:pt x="8" y="197"/>
                </a:lnTo>
                <a:lnTo>
                  <a:pt x="29" y="220"/>
                </a:lnTo>
                <a:lnTo>
                  <a:pt x="53" y="237"/>
                </a:lnTo>
                <a:lnTo>
                  <a:pt x="80" y="248"/>
                </a:lnTo>
                <a:lnTo>
                  <a:pt x="93" y="254"/>
                </a:lnTo>
                <a:lnTo>
                  <a:pt x="109" y="258"/>
                </a:lnTo>
                <a:lnTo>
                  <a:pt x="126" y="260"/>
                </a:lnTo>
                <a:lnTo>
                  <a:pt x="143" y="260"/>
                </a:lnTo>
                <a:lnTo>
                  <a:pt x="157" y="258"/>
                </a:lnTo>
                <a:lnTo>
                  <a:pt x="171" y="251"/>
                </a:lnTo>
                <a:lnTo>
                  <a:pt x="181" y="241"/>
                </a:lnTo>
                <a:lnTo>
                  <a:pt x="182" y="227"/>
                </a:lnTo>
                <a:lnTo>
                  <a:pt x="177" y="216"/>
                </a:lnTo>
                <a:lnTo>
                  <a:pt x="168" y="208"/>
                </a:lnTo>
                <a:lnTo>
                  <a:pt x="156" y="201"/>
                </a:lnTo>
                <a:lnTo>
                  <a:pt x="151" y="209"/>
                </a:lnTo>
                <a:lnTo>
                  <a:pt x="151" y="210"/>
                </a:lnTo>
                <a:lnTo>
                  <a:pt x="151" y="213"/>
                </a:lnTo>
                <a:lnTo>
                  <a:pt x="134" y="221"/>
                </a:lnTo>
                <a:lnTo>
                  <a:pt x="117" y="224"/>
                </a:lnTo>
                <a:lnTo>
                  <a:pt x="101" y="221"/>
                </a:lnTo>
                <a:lnTo>
                  <a:pt x="85" y="213"/>
                </a:lnTo>
                <a:lnTo>
                  <a:pt x="72" y="203"/>
                </a:lnTo>
                <a:lnTo>
                  <a:pt x="59" y="189"/>
                </a:lnTo>
                <a:lnTo>
                  <a:pt x="59" y="188"/>
                </a:lnTo>
                <a:lnTo>
                  <a:pt x="58" y="187"/>
                </a:lnTo>
                <a:lnTo>
                  <a:pt x="58" y="186"/>
                </a:lnTo>
                <a:lnTo>
                  <a:pt x="58" y="161"/>
                </a:lnTo>
                <a:lnTo>
                  <a:pt x="45" y="158"/>
                </a:lnTo>
                <a:close/>
                <a:moveTo>
                  <a:pt x="205" y="133"/>
                </a:moveTo>
                <a:lnTo>
                  <a:pt x="178" y="171"/>
                </a:lnTo>
                <a:lnTo>
                  <a:pt x="188" y="175"/>
                </a:lnTo>
                <a:lnTo>
                  <a:pt x="198" y="176"/>
                </a:lnTo>
                <a:lnTo>
                  <a:pt x="209" y="176"/>
                </a:lnTo>
                <a:lnTo>
                  <a:pt x="214" y="175"/>
                </a:lnTo>
                <a:lnTo>
                  <a:pt x="218" y="172"/>
                </a:lnTo>
                <a:lnTo>
                  <a:pt x="222" y="170"/>
                </a:lnTo>
                <a:lnTo>
                  <a:pt x="226" y="166"/>
                </a:lnTo>
                <a:lnTo>
                  <a:pt x="231" y="158"/>
                </a:lnTo>
                <a:lnTo>
                  <a:pt x="231" y="149"/>
                </a:lnTo>
                <a:lnTo>
                  <a:pt x="227" y="141"/>
                </a:lnTo>
                <a:lnTo>
                  <a:pt x="222" y="136"/>
                </a:lnTo>
                <a:lnTo>
                  <a:pt x="214" y="135"/>
                </a:lnTo>
                <a:lnTo>
                  <a:pt x="206" y="133"/>
                </a:lnTo>
                <a:lnTo>
                  <a:pt x="205" y="133"/>
                </a:lnTo>
                <a:close/>
                <a:moveTo>
                  <a:pt x="216" y="116"/>
                </a:moveTo>
                <a:lnTo>
                  <a:pt x="209" y="128"/>
                </a:lnTo>
                <a:lnTo>
                  <a:pt x="219" y="131"/>
                </a:lnTo>
                <a:lnTo>
                  <a:pt x="228" y="136"/>
                </a:lnTo>
                <a:lnTo>
                  <a:pt x="235" y="144"/>
                </a:lnTo>
                <a:lnTo>
                  <a:pt x="237" y="153"/>
                </a:lnTo>
                <a:lnTo>
                  <a:pt x="233" y="165"/>
                </a:lnTo>
                <a:lnTo>
                  <a:pt x="227" y="172"/>
                </a:lnTo>
                <a:lnTo>
                  <a:pt x="219" y="178"/>
                </a:lnTo>
                <a:lnTo>
                  <a:pt x="209" y="182"/>
                </a:lnTo>
                <a:lnTo>
                  <a:pt x="198" y="182"/>
                </a:lnTo>
                <a:lnTo>
                  <a:pt x="186" y="180"/>
                </a:lnTo>
                <a:lnTo>
                  <a:pt x="176" y="174"/>
                </a:lnTo>
                <a:lnTo>
                  <a:pt x="168" y="186"/>
                </a:lnTo>
                <a:lnTo>
                  <a:pt x="184" y="192"/>
                </a:lnTo>
                <a:lnTo>
                  <a:pt x="199" y="195"/>
                </a:lnTo>
                <a:lnTo>
                  <a:pt x="215" y="193"/>
                </a:lnTo>
                <a:lnTo>
                  <a:pt x="231" y="187"/>
                </a:lnTo>
                <a:lnTo>
                  <a:pt x="243" y="176"/>
                </a:lnTo>
                <a:lnTo>
                  <a:pt x="249" y="165"/>
                </a:lnTo>
                <a:lnTo>
                  <a:pt x="253" y="150"/>
                </a:lnTo>
                <a:lnTo>
                  <a:pt x="252" y="136"/>
                </a:lnTo>
                <a:lnTo>
                  <a:pt x="244" y="125"/>
                </a:lnTo>
                <a:lnTo>
                  <a:pt x="233" y="117"/>
                </a:lnTo>
                <a:lnTo>
                  <a:pt x="219" y="116"/>
                </a:lnTo>
                <a:lnTo>
                  <a:pt x="216" y="116"/>
                </a:lnTo>
                <a:close/>
                <a:moveTo>
                  <a:pt x="85" y="22"/>
                </a:moveTo>
                <a:lnTo>
                  <a:pt x="100" y="36"/>
                </a:lnTo>
                <a:lnTo>
                  <a:pt x="116" y="49"/>
                </a:lnTo>
                <a:lnTo>
                  <a:pt x="134" y="60"/>
                </a:lnTo>
                <a:lnTo>
                  <a:pt x="156" y="69"/>
                </a:lnTo>
                <a:lnTo>
                  <a:pt x="180" y="77"/>
                </a:lnTo>
                <a:lnTo>
                  <a:pt x="184" y="78"/>
                </a:lnTo>
                <a:lnTo>
                  <a:pt x="193" y="80"/>
                </a:lnTo>
                <a:lnTo>
                  <a:pt x="203" y="81"/>
                </a:lnTo>
                <a:lnTo>
                  <a:pt x="188" y="68"/>
                </a:lnTo>
                <a:lnTo>
                  <a:pt x="172" y="56"/>
                </a:lnTo>
                <a:lnTo>
                  <a:pt x="155" y="45"/>
                </a:lnTo>
                <a:lnTo>
                  <a:pt x="121" y="32"/>
                </a:lnTo>
                <a:lnTo>
                  <a:pt x="85" y="22"/>
                </a:lnTo>
                <a:close/>
                <a:moveTo>
                  <a:pt x="74" y="10"/>
                </a:moveTo>
                <a:lnTo>
                  <a:pt x="67" y="98"/>
                </a:lnTo>
                <a:lnTo>
                  <a:pt x="63" y="186"/>
                </a:lnTo>
                <a:lnTo>
                  <a:pt x="63" y="187"/>
                </a:lnTo>
                <a:lnTo>
                  <a:pt x="65" y="188"/>
                </a:lnTo>
                <a:lnTo>
                  <a:pt x="67" y="189"/>
                </a:lnTo>
                <a:lnTo>
                  <a:pt x="68" y="192"/>
                </a:lnTo>
                <a:lnTo>
                  <a:pt x="70" y="193"/>
                </a:lnTo>
                <a:lnTo>
                  <a:pt x="71" y="195"/>
                </a:lnTo>
                <a:lnTo>
                  <a:pt x="71" y="195"/>
                </a:lnTo>
                <a:lnTo>
                  <a:pt x="76" y="200"/>
                </a:lnTo>
                <a:lnTo>
                  <a:pt x="82" y="204"/>
                </a:lnTo>
                <a:lnTo>
                  <a:pt x="87" y="208"/>
                </a:lnTo>
                <a:lnTo>
                  <a:pt x="92" y="212"/>
                </a:lnTo>
                <a:lnTo>
                  <a:pt x="110" y="217"/>
                </a:lnTo>
                <a:lnTo>
                  <a:pt x="127" y="216"/>
                </a:lnTo>
                <a:lnTo>
                  <a:pt x="146" y="209"/>
                </a:lnTo>
                <a:lnTo>
                  <a:pt x="146" y="209"/>
                </a:lnTo>
                <a:lnTo>
                  <a:pt x="188" y="146"/>
                </a:lnTo>
                <a:lnTo>
                  <a:pt x="231" y="85"/>
                </a:lnTo>
                <a:lnTo>
                  <a:pt x="226" y="85"/>
                </a:lnTo>
                <a:lnTo>
                  <a:pt x="220" y="86"/>
                </a:lnTo>
                <a:lnTo>
                  <a:pt x="215" y="86"/>
                </a:lnTo>
                <a:lnTo>
                  <a:pt x="193" y="86"/>
                </a:lnTo>
                <a:lnTo>
                  <a:pt x="172" y="81"/>
                </a:lnTo>
                <a:lnTo>
                  <a:pt x="151" y="73"/>
                </a:lnTo>
                <a:lnTo>
                  <a:pt x="133" y="65"/>
                </a:lnTo>
                <a:lnTo>
                  <a:pt x="114" y="55"/>
                </a:lnTo>
                <a:lnTo>
                  <a:pt x="97" y="43"/>
                </a:lnTo>
                <a:lnTo>
                  <a:pt x="83" y="28"/>
                </a:lnTo>
                <a:lnTo>
                  <a:pt x="74" y="10"/>
                </a:lnTo>
                <a:close/>
                <a:moveTo>
                  <a:pt x="74" y="5"/>
                </a:moveTo>
                <a:lnTo>
                  <a:pt x="74" y="5"/>
                </a:lnTo>
                <a:lnTo>
                  <a:pt x="74" y="5"/>
                </a:lnTo>
                <a:lnTo>
                  <a:pt x="75" y="5"/>
                </a:lnTo>
                <a:lnTo>
                  <a:pt x="79" y="11"/>
                </a:lnTo>
                <a:lnTo>
                  <a:pt x="83" y="18"/>
                </a:lnTo>
                <a:lnTo>
                  <a:pt x="83" y="18"/>
                </a:lnTo>
                <a:lnTo>
                  <a:pt x="105" y="22"/>
                </a:lnTo>
                <a:lnTo>
                  <a:pt x="129" y="28"/>
                </a:lnTo>
                <a:lnTo>
                  <a:pt x="154" y="38"/>
                </a:lnTo>
                <a:lnTo>
                  <a:pt x="177" y="49"/>
                </a:lnTo>
                <a:lnTo>
                  <a:pt x="197" y="64"/>
                </a:lnTo>
                <a:lnTo>
                  <a:pt x="212" y="81"/>
                </a:lnTo>
                <a:lnTo>
                  <a:pt x="218" y="81"/>
                </a:lnTo>
                <a:lnTo>
                  <a:pt x="224" y="81"/>
                </a:lnTo>
                <a:lnTo>
                  <a:pt x="228" y="81"/>
                </a:lnTo>
                <a:lnTo>
                  <a:pt x="232" y="81"/>
                </a:lnTo>
                <a:lnTo>
                  <a:pt x="219" y="59"/>
                </a:lnTo>
                <a:lnTo>
                  <a:pt x="203" y="42"/>
                </a:lnTo>
                <a:lnTo>
                  <a:pt x="185" y="30"/>
                </a:lnTo>
                <a:lnTo>
                  <a:pt x="165" y="21"/>
                </a:lnTo>
                <a:lnTo>
                  <a:pt x="143" y="14"/>
                </a:lnTo>
                <a:lnTo>
                  <a:pt x="121" y="9"/>
                </a:lnTo>
                <a:lnTo>
                  <a:pt x="97" y="6"/>
                </a:lnTo>
                <a:lnTo>
                  <a:pt x="74" y="5"/>
                </a:lnTo>
                <a:close/>
                <a:moveTo>
                  <a:pt x="96" y="0"/>
                </a:moveTo>
                <a:lnTo>
                  <a:pt x="119" y="1"/>
                </a:lnTo>
                <a:lnTo>
                  <a:pt x="144" y="5"/>
                </a:lnTo>
                <a:lnTo>
                  <a:pt x="168" y="13"/>
                </a:lnTo>
                <a:lnTo>
                  <a:pt x="189" y="23"/>
                </a:lnTo>
                <a:lnTo>
                  <a:pt x="209" y="36"/>
                </a:lnTo>
                <a:lnTo>
                  <a:pt x="224" y="53"/>
                </a:lnTo>
                <a:lnTo>
                  <a:pt x="236" y="74"/>
                </a:lnTo>
                <a:lnTo>
                  <a:pt x="237" y="74"/>
                </a:lnTo>
                <a:lnTo>
                  <a:pt x="239" y="76"/>
                </a:lnTo>
                <a:lnTo>
                  <a:pt x="239" y="77"/>
                </a:lnTo>
                <a:lnTo>
                  <a:pt x="240" y="78"/>
                </a:lnTo>
                <a:lnTo>
                  <a:pt x="241" y="80"/>
                </a:lnTo>
                <a:lnTo>
                  <a:pt x="240" y="81"/>
                </a:lnTo>
                <a:lnTo>
                  <a:pt x="220" y="110"/>
                </a:lnTo>
                <a:lnTo>
                  <a:pt x="235" y="111"/>
                </a:lnTo>
                <a:lnTo>
                  <a:pt x="245" y="116"/>
                </a:lnTo>
                <a:lnTo>
                  <a:pt x="253" y="125"/>
                </a:lnTo>
                <a:lnTo>
                  <a:pt x="257" y="137"/>
                </a:lnTo>
                <a:lnTo>
                  <a:pt x="260" y="150"/>
                </a:lnTo>
                <a:lnTo>
                  <a:pt x="257" y="163"/>
                </a:lnTo>
                <a:lnTo>
                  <a:pt x="252" y="175"/>
                </a:lnTo>
                <a:lnTo>
                  <a:pt x="240" y="187"/>
                </a:lnTo>
                <a:lnTo>
                  <a:pt x="227" y="196"/>
                </a:lnTo>
                <a:lnTo>
                  <a:pt x="211" y="200"/>
                </a:lnTo>
                <a:lnTo>
                  <a:pt x="195" y="201"/>
                </a:lnTo>
                <a:lnTo>
                  <a:pt x="180" y="197"/>
                </a:lnTo>
                <a:lnTo>
                  <a:pt x="167" y="188"/>
                </a:lnTo>
                <a:lnTo>
                  <a:pt x="160" y="196"/>
                </a:lnTo>
                <a:lnTo>
                  <a:pt x="173" y="204"/>
                </a:lnTo>
                <a:lnTo>
                  <a:pt x="182" y="213"/>
                </a:lnTo>
                <a:lnTo>
                  <a:pt x="188" y="225"/>
                </a:lnTo>
                <a:lnTo>
                  <a:pt x="186" y="238"/>
                </a:lnTo>
                <a:lnTo>
                  <a:pt x="186" y="241"/>
                </a:lnTo>
                <a:lnTo>
                  <a:pt x="180" y="252"/>
                </a:lnTo>
                <a:lnTo>
                  <a:pt x="169" y="260"/>
                </a:lnTo>
                <a:lnTo>
                  <a:pt x="156" y="265"/>
                </a:lnTo>
                <a:lnTo>
                  <a:pt x="142" y="267"/>
                </a:lnTo>
                <a:lnTo>
                  <a:pt x="127" y="265"/>
                </a:lnTo>
                <a:lnTo>
                  <a:pt x="113" y="263"/>
                </a:lnTo>
                <a:lnTo>
                  <a:pt x="100" y="260"/>
                </a:lnTo>
                <a:lnTo>
                  <a:pt x="78" y="254"/>
                </a:lnTo>
                <a:lnTo>
                  <a:pt x="57" y="246"/>
                </a:lnTo>
                <a:lnTo>
                  <a:pt x="37" y="234"/>
                </a:lnTo>
                <a:lnTo>
                  <a:pt x="20" y="221"/>
                </a:lnTo>
                <a:lnTo>
                  <a:pt x="7" y="203"/>
                </a:lnTo>
                <a:lnTo>
                  <a:pt x="7" y="203"/>
                </a:lnTo>
                <a:lnTo>
                  <a:pt x="0" y="193"/>
                </a:lnTo>
                <a:lnTo>
                  <a:pt x="0" y="182"/>
                </a:lnTo>
                <a:lnTo>
                  <a:pt x="4" y="171"/>
                </a:lnTo>
                <a:lnTo>
                  <a:pt x="10" y="162"/>
                </a:lnTo>
                <a:lnTo>
                  <a:pt x="21" y="155"/>
                </a:lnTo>
                <a:lnTo>
                  <a:pt x="33" y="153"/>
                </a:lnTo>
                <a:lnTo>
                  <a:pt x="46" y="153"/>
                </a:lnTo>
                <a:lnTo>
                  <a:pt x="58" y="157"/>
                </a:lnTo>
                <a:lnTo>
                  <a:pt x="62" y="81"/>
                </a:lnTo>
                <a:lnTo>
                  <a:pt x="70" y="5"/>
                </a:lnTo>
                <a:lnTo>
                  <a:pt x="71" y="5"/>
                </a:lnTo>
                <a:lnTo>
                  <a:pt x="71" y="4"/>
                </a:lnTo>
                <a:lnTo>
                  <a:pt x="71" y="4"/>
                </a:lnTo>
                <a:lnTo>
                  <a:pt x="71" y="2"/>
                </a:lnTo>
                <a:lnTo>
                  <a:pt x="72" y="1"/>
                </a:lnTo>
                <a:lnTo>
                  <a:pt x="96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7"/>
          <p:cNvSpPr/>
          <p:nvPr/>
        </p:nvSpPr>
        <p:spPr>
          <a:xfrm>
            <a:off x="227520" y="5513400"/>
            <a:ext cx="824760" cy="1202760"/>
          </a:xfrm>
          <a:custGeom>
            <a:avLst/>
            <a:gdLst/>
            <a:ahLst/>
            <a:cxnLst/>
            <a:rect l="l" t="t" r="r" b="b"/>
            <a:pathLst>
              <a:path w="520" h="758">
                <a:moveTo>
                  <a:pt x="415" y="221"/>
                </a:moveTo>
                <a:lnTo>
                  <a:pt x="403" y="224"/>
                </a:lnTo>
                <a:lnTo>
                  <a:pt x="391" y="230"/>
                </a:lnTo>
                <a:lnTo>
                  <a:pt x="382" y="241"/>
                </a:lnTo>
                <a:lnTo>
                  <a:pt x="381" y="242"/>
                </a:lnTo>
                <a:lnTo>
                  <a:pt x="380" y="242"/>
                </a:lnTo>
                <a:lnTo>
                  <a:pt x="378" y="241"/>
                </a:lnTo>
                <a:lnTo>
                  <a:pt x="374" y="424"/>
                </a:lnTo>
                <a:lnTo>
                  <a:pt x="372" y="581"/>
                </a:lnTo>
                <a:lnTo>
                  <a:pt x="401" y="541"/>
                </a:lnTo>
                <a:lnTo>
                  <a:pt x="427" y="497"/>
                </a:lnTo>
                <a:lnTo>
                  <a:pt x="448" y="453"/>
                </a:lnTo>
                <a:lnTo>
                  <a:pt x="465" y="406"/>
                </a:lnTo>
                <a:lnTo>
                  <a:pt x="475" y="355"/>
                </a:lnTo>
                <a:lnTo>
                  <a:pt x="477" y="304"/>
                </a:lnTo>
                <a:lnTo>
                  <a:pt x="475" y="285"/>
                </a:lnTo>
                <a:lnTo>
                  <a:pt x="471" y="268"/>
                </a:lnTo>
                <a:lnTo>
                  <a:pt x="463" y="251"/>
                </a:lnTo>
                <a:lnTo>
                  <a:pt x="453" y="236"/>
                </a:lnTo>
                <a:lnTo>
                  <a:pt x="441" y="228"/>
                </a:lnTo>
                <a:lnTo>
                  <a:pt x="429" y="222"/>
                </a:lnTo>
                <a:lnTo>
                  <a:pt x="415" y="221"/>
                </a:lnTo>
                <a:close/>
                <a:moveTo>
                  <a:pt x="424" y="195"/>
                </a:moveTo>
                <a:lnTo>
                  <a:pt x="401" y="199"/>
                </a:lnTo>
                <a:lnTo>
                  <a:pt x="378" y="211"/>
                </a:lnTo>
                <a:lnTo>
                  <a:pt x="378" y="239"/>
                </a:lnTo>
                <a:lnTo>
                  <a:pt x="386" y="226"/>
                </a:lnTo>
                <a:lnTo>
                  <a:pt x="398" y="219"/>
                </a:lnTo>
                <a:lnTo>
                  <a:pt x="411" y="215"/>
                </a:lnTo>
                <a:lnTo>
                  <a:pt x="424" y="215"/>
                </a:lnTo>
                <a:lnTo>
                  <a:pt x="439" y="219"/>
                </a:lnTo>
                <a:lnTo>
                  <a:pt x="450" y="226"/>
                </a:lnTo>
                <a:lnTo>
                  <a:pt x="465" y="241"/>
                </a:lnTo>
                <a:lnTo>
                  <a:pt x="474" y="258"/>
                </a:lnTo>
                <a:lnTo>
                  <a:pt x="480" y="276"/>
                </a:lnTo>
                <a:lnTo>
                  <a:pt x="483" y="296"/>
                </a:lnTo>
                <a:lnTo>
                  <a:pt x="483" y="317"/>
                </a:lnTo>
                <a:lnTo>
                  <a:pt x="483" y="336"/>
                </a:lnTo>
                <a:lnTo>
                  <a:pt x="477" y="382"/>
                </a:lnTo>
                <a:lnTo>
                  <a:pt x="465" y="428"/>
                </a:lnTo>
                <a:lnTo>
                  <a:pt x="446" y="471"/>
                </a:lnTo>
                <a:lnTo>
                  <a:pt x="425" y="513"/>
                </a:lnTo>
                <a:lnTo>
                  <a:pt x="399" y="554"/>
                </a:lnTo>
                <a:lnTo>
                  <a:pt x="372" y="592"/>
                </a:lnTo>
                <a:lnTo>
                  <a:pt x="372" y="592"/>
                </a:lnTo>
                <a:lnTo>
                  <a:pt x="370" y="626"/>
                </a:lnTo>
                <a:lnTo>
                  <a:pt x="408" y="571"/>
                </a:lnTo>
                <a:lnTo>
                  <a:pt x="442" y="513"/>
                </a:lnTo>
                <a:lnTo>
                  <a:pt x="473" y="453"/>
                </a:lnTo>
                <a:lnTo>
                  <a:pt x="497" y="391"/>
                </a:lnTo>
                <a:lnTo>
                  <a:pt x="505" y="363"/>
                </a:lnTo>
                <a:lnTo>
                  <a:pt x="512" y="334"/>
                </a:lnTo>
                <a:lnTo>
                  <a:pt x="513" y="304"/>
                </a:lnTo>
                <a:lnTo>
                  <a:pt x="511" y="275"/>
                </a:lnTo>
                <a:lnTo>
                  <a:pt x="500" y="246"/>
                </a:lnTo>
                <a:lnTo>
                  <a:pt x="486" y="225"/>
                </a:lnTo>
                <a:lnTo>
                  <a:pt x="469" y="209"/>
                </a:lnTo>
                <a:lnTo>
                  <a:pt x="446" y="199"/>
                </a:lnTo>
                <a:lnTo>
                  <a:pt x="424" y="195"/>
                </a:lnTo>
                <a:close/>
                <a:moveTo>
                  <a:pt x="16" y="143"/>
                </a:moveTo>
                <a:lnTo>
                  <a:pt x="26" y="200"/>
                </a:lnTo>
                <a:lnTo>
                  <a:pt x="29" y="258"/>
                </a:lnTo>
                <a:lnTo>
                  <a:pt x="29" y="315"/>
                </a:lnTo>
                <a:lnTo>
                  <a:pt x="24" y="416"/>
                </a:lnTo>
                <a:lnTo>
                  <a:pt x="22" y="433"/>
                </a:lnTo>
                <a:lnTo>
                  <a:pt x="21" y="450"/>
                </a:lnTo>
                <a:lnTo>
                  <a:pt x="22" y="467"/>
                </a:lnTo>
                <a:lnTo>
                  <a:pt x="27" y="482"/>
                </a:lnTo>
                <a:lnTo>
                  <a:pt x="37" y="495"/>
                </a:lnTo>
                <a:lnTo>
                  <a:pt x="46" y="507"/>
                </a:lnTo>
                <a:lnTo>
                  <a:pt x="56" y="517"/>
                </a:lnTo>
                <a:lnTo>
                  <a:pt x="73" y="469"/>
                </a:lnTo>
                <a:lnTo>
                  <a:pt x="62" y="461"/>
                </a:lnTo>
                <a:lnTo>
                  <a:pt x="54" y="450"/>
                </a:lnTo>
                <a:lnTo>
                  <a:pt x="50" y="437"/>
                </a:lnTo>
                <a:lnTo>
                  <a:pt x="50" y="408"/>
                </a:lnTo>
                <a:lnTo>
                  <a:pt x="52" y="378"/>
                </a:lnTo>
                <a:lnTo>
                  <a:pt x="55" y="349"/>
                </a:lnTo>
                <a:lnTo>
                  <a:pt x="59" y="262"/>
                </a:lnTo>
                <a:lnTo>
                  <a:pt x="65" y="174"/>
                </a:lnTo>
                <a:lnTo>
                  <a:pt x="60" y="175"/>
                </a:lnTo>
                <a:lnTo>
                  <a:pt x="54" y="174"/>
                </a:lnTo>
                <a:lnTo>
                  <a:pt x="48" y="173"/>
                </a:lnTo>
                <a:lnTo>
                  <a:pt x="35" y="166"/>
                </a:lnTo>
                <a:lnTo>
                  <a:pt x="25" y="156"/>
                </a:lnTo>
                <a:lnTo>
                  <a:pt x="16" y="143"/>
                </a:lnTo>
                <a:close/>
                <a:moveTo>
                  <a:pt x="14" y="129"/>
                </a:moveTo>
                <a:lnTo>
                  <a:pt x="21" y="141"/>
                </a:lnTo>
                <a:lnTo>
                  <a:pt x="30" y="152"/>
                </a:lnTo>
                <a:lnTo>
                  <a:pt x="34" y="156"/>
                </a:lnTo>
                <a:lnTo>
                  <a:pt x="39" y="160"/>
                </a:lnTo>
                <a:lnTo>
                  <a:pt x="43" y="164"/>
                </a:lnTo>
                <a:lnTo>
                  <a:pt x="48" y="166"/>
                </a:lnTo>
                <a:lnTo>
                  <a:pt x="54" y="167"/>
                </a:lnTo>
                <a:lnTo>
                  <a:pt x="59" y="169"/>
                </a:lnTo>
                <a:lnTo>
                  <a:pt x="63" y="169"/>
                </a:lnTo>
                <a:lnTo>
                  <a:pt x="67" y="166"/>
                </a:lnTo>
                <a:lnTo>
                  <a:pt x="68" y="158"/>
                </a:lnTo>
                <a:lnTo>
                  <a:pt x="68" y="157"/>
                </a:lnTo>
                <a:lnTo>
                  <a:pt x="59" y="150"/>
                </a:lnTo>
                <a:lnTo>
                  <a:pt x="50" y="144"/>
                </a:lnTo>
                <a:lnTo>
                  <a:pt x="39" y="140"/>
                </a:lnTo>
                <a:lnTo>
                  <a:pt x="14" y="129"/>
                </a:lnTo>
                <a:close/>
                <a:moveTo>
                  <a:pt x="191" y="89"/>
                </a:moveTo>
                <a:lnTo>
                  <a:pt x="152" y="239"/>
                </a:lnTo>
                <a:lnTo>
                  <a:pt x="107" y="387"/>
                </a:lnTo>
                <a:lnTo>
                  <a:pt x="58" y="535"/>
                </a:lnTo>
                <a:lnTo>
                  <a:pt x="7" y="682"/>
                </a:lnTo>
                <a:lnTo>
                  <a:pt x="35" y="702"/>
                </a:lnTo>
                <a:lnTo>
                  <a:pt x="67" y="717"/>
                </a:lnTo>
                <a:lnTo>
                  <a:pt x="101" y="729"/>
                </a:lnTo>
                <a:lnTo>
                  <a:pt x="135" y="738"/>
                </a:lnTo>
                <a:lnTo>
                  <a:pt x="169" y="745"/>
                </a:lnTo>
                <a:lnTo>
                  <a:pt x="233" y="751"/>
                </a:lnTo>
                <a:lnTo>
                  <a:pt x="298" y="751"/>
                </a:lnTo>
                <a:lnTo>
                  <a:pt x="363" y="745"/>
                </a:lnTo>
                <a:lnTo>
                  <a:pt x="368" y="424"/>
                </a:lnTo>
                <a:lnTo>
                  <a:pt x="369" y="321"/>
                </a:lnTo>
                <a:lnTo>
                  <a:pt x="370" y="215"/>
                </a:lnTo>
                <a:lnTo>
                  <a:pt x="374" y="111"/>
                </a:lnTo>
                <a:lnTo>
                  <a:pt x="363" y="118"/>
                </a:lnTo>
                <a:lnTo>
                  <a:pt x="346" y="122"/>
                </a:lnTo>
                <a:lnTo>
                  <a:pt x="329" y="124"/>
                </a:lnTo>
                <a:lnTo>
                  <a:pt x="310" y="126"/>
                </a:lnTo>
                <a:lnTo>
                  <a:pt x="293" y="126"/>
                </a:lnTo>
                <a:lnTo>
                  <a:pt x="280" y="124"/>
                </a:lnTo>
                <a:lnTo>
                  <a:pt x="257" y="120"/>
                </a:lnTo>
                <a:lnTo>
                  <a:pt x="233" y="114"/>
                </a:lnTo>
                <a:lnTo>
                  <a:pt x="211" y="103"/>
                </a:lnTo>
                <a:lnTo>
                  <a:pt x="191" y="89"/>
                </a:lnTo>
                <a:close/>
                <a:moveTo>
                  <a:pt x="276" y="31"/>
                </a:moveTo>
                <a:lnTo>
                  <a:pt x="254" y="33"/>
                </a:lnTo>
                <a:lnTo>
                  <a:pt x="234" y="39"/>
                </a:lnTo>
                <a:lnTo>
                  <a:pt x="217" y="51"/>
                </a:lnTo>
                <a:lnTo>
                  <a:pt x="203" y="67"/>
                </a:lnTo>
                <a:lnTo>
                  <a:pt x="192" y="85"/>
                </a:lnTo>
                <a:lnTo>
                  <a:pt x="219" y="101"/>
                </a:lnTo>
                <a:lnTo>
                  <a:pt x="246" y="111"/>
                </a:lnTo>
                <a:lnTo>
                  <a:pt x="275" y="118"/>
                </a:lnTo>
                <a:lnTo>
                  <a:pt x="301" y="119"/>
                </a:lnTo>
                <a:lnTo>
                  <a:pt x="326" y="116"/>
                </a:lnTo>
                <a:lnTo>
                  <a:pt x="338" y="115"/>
                </a:lnTo>
                <a:lnTo>
                  <a:pt x="351" y="114"/>
                </a:lnTo>
                <a:lnTo>
                  <a:pt x="364" y="110"/>
                </a:lnTo>
                <a:lnTo>
                  <a:pt x="373" y="103"/>
                </a:lnTo>
                <a:lnTo>
                  <a:pt x="373" y="102"/>
                </a:lnTo>
                <a:lnTo>
                  <a:pt x="372" y="102"/>
                </a:lnTo>
                <a:lnTo>
                  <a:pt x="372" y="101"/>
                </a:lnTo>
                <a:lnTo>
                  <a:pt x="368" y="84"/>
                </a:lnTo>
                <a:lnTo>
                  <a:pt x="357" y="68"/>
                </a:lnTo>
                <a:lnTo>
                  <a:pt x="344" y="56"/>
                </a:lnTo>
                <a:lnTo>
                  <a:pt x="329" y="46"/>
                </a:lnTo>
                <a:lnTo>
                  <a:pt x="312" y="38"/>
                </a:lnTo>
                <a:lnTo>
                  <a:pt x="293" y="34"/>
                </a:lnTo>
                <a:lnTo>
                  <a:pt x="276" y="31"/>
                </a:lnTo>
                <a:close/>
                <a:moveTo>
                  <a:pt x="297" y="6"/>
                </a:moveTo>
                <a:lnTo>
                  <a:pt x="295" y="6"/>
                </a:lnTo>
                <a:lnTo>
                  <a:pt x="293" y="6"/>
                </a:lnTo>
                <a:lnTo>
                  <a:pt x="291" y="6"/>
                </a:lnTo>
                <a:lnTo>
                  <a:pt x="288" y="6"/>
                </a:lnTo>
                <a:lnTo>
                  <a:pt x="285" y="8"/>
                </a:lnTo>
                <a:lnTo>
                  <a:pt x="283" y="8"/>
                </a:lnTo>
                <a:lnTo>
                  <a:pt x="283" y="9"/>
                </a:lnTo>
                <a:lnTo>
                  <a:pt x="283" y="10"/>
                </a:lnTo>
                <a:lnTo>
                  <a:pt x="283" y="13"/>
                </a:lnTo>
                <a:lnTo>
                  <a:pt x="285" y="26"/>
                </a:lnTo>
                <a:lnTo>
                  <a:pt x="295" y="27"/>
                </a:lnTo>
                <a:lnTo>
                  <a:pt x="295" y="26"/>
                </a:lnTo>
                <a:lnTo>
                  <a:pt x="296" y="22"/>
                </a:lnTo>
                <a:lnTo>
                  <a:pt x="298" y="18"/>
                </a:lnTo>
                <a:lnTo>
                  <a:pt x="300" y="14"/>
                </a:lnTo>
                <a:lnTo>
                  <a:pt x="301" y="13"/>
                </a:lnTo>
                <a:lnTo>
                  <a:pt x="301" y="10"/>
                </a:lnTo>
                <a:lnTo>
                  <a:pt x="301" y="9"/>
                </a:lnTo>
                <a:lnTo>
                  <a:pt x="301" y="6"/>
                </a:lnTo>
                <a:lnTo>
                  <a:pt x="300" y="6"/>
                </a:lnTo>
                <a:lnTo>
                  <a:pt x="297" y="6"/>
                </a:lnTo>
                <a:close/>
                <a:moveTo>
                  <a:pt x="291" y="0"/>
                </a:moveTo>
                <a:lnTo>
                  <a:pt x="295" y="0"/>
                </a:lnTo>
                <a:lnTo>
                  <a:pt x="297" y="0"/>
                </a:lnTo>
                <a:lnTo>
                  <a:pt x="300" y="0"/>
                </a:lnTo>
                <a:lnTo>
                  <a:pt x="302" y="1"/>
                </a:lnTo>
                <a:lnTo>
                  <a:pt x="305" y="3"/>
                </a:lnTo>
                <a:lnTo>
                  <a:pt x="308" y="4"/>
                </a:lnTo>
                <a:lnTo>
                  <a:pt x="308" y="6"/>
                </a:lnTo>
                <a:lnTo>
                  <a:pt x="309" y="9"/>
                </a:lnTo>
                <a:lnTo>
                  <a:pt x="306" y="14"/>
                </a:lnTo>
                <a:lnTo>
                  <a:pt x="305" y="20"/>
                </a:lnTo>
                <a:lnTo>
                  <a:pt x="304" y="22"/>
                </a:lnTo>
                <a:lnTo>
                  <a:pt x="301" y="26"/>
                </a:lnTo>
                <a:lnTo>
                  <a:pt x="298" y="29"/>
                </a:lnTo>
                <a:lnTo>
                  <a:pt x="317" y="34"/>
                </a:lnTo>
                <a:lnTo>
                  <a:pt x="335" y="42"/>
                </a:lnTo>
                <a:lnTo>
                  <a:pt x="352" y="52"/>
                </a:lnTo>
                <a:lnTo>
                  <a:pt x="365" y="65"/>
                </a:lnTo>
                <a:lnTo>
                  <a:pt x="374" y="81"/>
                </a:lnTo>
                <a:lnTo>
                  <a:pt x="377" y="99"/>
                </a:lnTo>
                <a:lnTo>
                  <a:pt x="378" y="99"/>
                </a:lnTo>
                <a:lnTo>
                  <a:pt x="378" y="101"/>
                </a:lnTo>
                <a:lnTo>
                  <a:pt x="378" y="204"/>
                </a:lnTo>
                <a:lnTo>
                  <a:pt x="397" y="194"/>
                </a:lnTo>
                <a:lnTo>
                  <a:pt x="416" y="190"/>
                </a:lnTo>
                <a:lnTo>
                  <a:pt x="436" y="190"/>
                </a:lnTo>
                <a:lnTo>
                  <a:pt x="457" y="195"/>
                </a:lnTo>
                <a:lnTo>
                  <a:pt x="475" y="205"/>
                </a:lnTo>
                <a:lnTo>
                  <a:pt x="491" y="220"/>
                </a:lnTo>
                <a:lnTo>
                  <a:pt x="503" y="238"/>
                </a:lnTo>
                <a:lnTo>
                  <a:pt x="512" y="258"/>
                </a:lnTo>
                <a:lnTo>
                  <a:pt x="517" y="279"/>
                </a:lnTo>
                <a:lnTo>
                  <a:pt x="520" y="301"/>
                </a:lnTo>
                <a:lnTo>
                  <a:pt x="520" y="322"/>
                </a:lnTo>
                <a:lnTo>
                  <a:pt x="513" y="364"/>
                </a:lnTo>
                <a:lnTo>
                  <a:pt x="500" y="404"/>
                </a:lnTo>
                <a:lnTo>
                  <a:pt x="484" y="444"/>
                </a:lnTo>
                <a:lnTo>
                  <a:pt x="466" y="482"/>
                </a:lnTo>
                <a:lnTo>
                  <a:pt x="439" y="535"/>
                </a:lnTo>
                <a:lnTo>
                  <a:pt x="406" y="586"/>
                </a:lnTo>
                <a:lnTo>
                  <a:pt x="372" y="636"/>
                </a:lnTo>
                <a:lnTo>
                  <a:pt x="370" y="636"/>
                </a:lnTo>
                <a:lnTo>
                  <a:pt x="369" y="749"/>
                </a:lnTo>
                <a:lnTo>
                  <a:pt x="369" y="750"/>
                </a:lnTo>
                <a:lnTo>
                  <a:pt x="368" y="751"/>
                </a:lnTo>
                <a:lnTo>
                  <a:pt x="367" y="751"/>
                </a:lnTo>
                <a:lnTo>
                  <a:pt x="364" y="751"/>
                </a:lnTo>
                <a:lnTo>
                  <a:pt x="364" y="750"/>
                </a:lnTo>
                <a:lnTo>
                  <a:pt x="298" y="758"/>
                </a:lnTo>
                <a:lnTo>
                  <a:pt x="233" y="758"/>
                </a:lnTo>
                <a:lnTo>
                  <a:pt x="168" y="750"/>
                </a:lnTo>
                <a:lnTo>
                  <a:pt x="139" y="745"/>
                </a:lnTo>
                <a:lnTo>
                  <a:pt x="110" y="740"/>
                </a:lnTo>
                <a:lnTo>
                  <a:pt x="80" y="730"/>
                </a:lnTo>
                <a:lnTo>
                  <a:pt x="51" y="719"/>
                </a:lnTo>
                <a:lnTo>
                  <a:pt x="26" y="704"/>
                </a:lnTo>
                <a:lnTo>
                  <a:pt x="4" y="685"/>
                </a:lnTo>
                <a:lnTo>
                  <a:pt x="3" y="685"/>
                </a:lnTo>
                <a:lnTo>
                  <a:pt x="1" y="685"/>
                </a:lnTo>
                <a:lnTo>
                  <a:pt x="0" y="683"/>
                </a:lnTo>
                <a:lnTo>
                  <a:pt x="0" y="682"/>
                </a:lnTo>
                <a:lnTo>
                  <a:pt x="55" y="522"/>
                </a:lnTo>
                <a:lnTo>
                  <a:pt x="45" y="513"/>
                </a:lnTo>
                <a:lnTo>
                  <a:pt x="35" y="503"/>
                </a:lnTo>
                <a:lnTo>
                  <a:pt x="26" y="492"/>
                </a:lnTo>
                <a:lnTo>
                  <a:pt x="20" y="480"/>
                </a:lnTo>
                <a:lnTo>
                  <a:pt x="16" y="467"/>
                </a:lnTo>
                <a:lnTo>
                  <a:pt x="16" y="431"/>
                </a:lnTo>
                <a:lnTo>
                  <a:pt x="18" y="393"/>
                </a:lnTo>
                <a:lnTo>
                  <a:pt x="21" y="356"/>
                </a:lnTo>
                <a:lnTo>
                  <a:pt x="22" y="298"/>
                </a:lnTo>
                <a:lnTo>
                  <a:pt x="22" y="241"/>
                </a:lnTo>
                <a:lnTo>
                  <a:pt x="17" y="183"/>
                </a:lnTo>
                <a:lnTo>
                  <a:pt x="5" y="127"/>
                </a:lnTo>
                <a:lnTo>
                  <a:pt x="5" y="127"/>
                </a:lnTo>
                <a:lnTo>
                  <a:pt x="4" y="126"/>
                </a:lnTo>
                <a:lnTo>
                  <a:pt x="3" y="126"/>
                </a:lnTo>
                <a:lnTo>
                  <a:pt x="3" y="124"/>
                </a:lnTo>
                <a:lnTo>
                  <a:pt x="3" y="123"/>
                </a:lnTo>
                <a:lnTo>
                  <a:pt x="4" y="122"/>
                </a:lnTo>
                <a:lnTo>
                  <a:pt x="5" y="122"/>
                </a:lnTo>
                <a:lnTo>
                  <a:pt x="8" y="122"/>
                </a:lnTo>
                <a:lnTo>
                  <a:pt x="9" y="122"/>
                </a:lnTo>
                <a:lnTo>
                  <a:pt x="10" y="122"/>
                </a:lnTo>
                <a:lnTo>
                  <a:pt x="10" y="123"/>
                </a:lnTo>
                <a:lnTo>
                  <a:pt x="10" y="123"/>
                </a:lnTo>
                <a:lnTo>
                  <a:pt x="30" y="128"/>
                </a:lnTo>
                <a:lnTo>
                  <a:pt x="50" y="137"/>
                </a:lnTo>
                <a:lnTo>
                  <a:pt x="58" y="141"/>
                </a:lnTo>
                <a:lnTo>
                  <a:pt x="65" y="145"/>
                </a:lnTo>
                <a:lnTo>
                  <a:pt x="72" y="152"/>
                </a:lnTo>
                <a:lnTo>
                  <a:pt x="76" y="160"/>
                </a:lnTo>
                <a:lnTo>
                  <a:pt x="76" y="161"/>
                </a:lnTo>
                <a:lnTo>
                  <a:pt x="77" y="165"/>
                </a:lnTo>
                <a:lnTo>
                  <a:pt x="76" y="167"/>
                </a:lnTo>
                <a:lnTo>
                  <a:pt x="73" y="170"/>
                </a:lnTo>
                <a:lnTo>
                  <a:pt x="71" y="173"/>
                </a:lnTo>
                <a:lnTo>
                  <a:pt x="68" y="238"/>
                </a:lnTo>
                <a:lnTo>
                  <a:pt x="64" y="304"/>
                </a:lnTo>
                <a:lnTo>
                  <a:pt x="59" y="376"/>
                </a:lnTo>
                <a:lnTo>
                  <a:pt x="58" y="387"/>
                </a:lnTo>
                <a:lnTo>
                  <a:pt x="56" y="402"/>
                </a:lnTo>
                <a:lnTo>
                  <a:pt x="55" y="416"/>
                </a:lnTo>
                <a:lnTo>
                  <a:pt x="56" y="432"/>
                </a:lnTo>
                <a:lnTo>
                  <a:pt x="59" y="445"/>
                </a:lnTo>
                <a:lnTo>
                  <a:pt x="64" y="455"/>
                </a:lnTo>
                <a:lnTo>
                  <a:pt x="75" y="462"/>
                </a:lnTo>
                <a:lnTo>
                  <a:pt x="99" y="385"/>
                </a:lnTo>
                <a:lnTo>
                  <a:pt x="144" y="234"/>
                </a:lnTo>
                <a:lnTo>
                  <a:pt x="189" y="84"/>
                </a:lnTo>
                <a:lnTo>
                  <a:pt x="190" y="82"/>
                </a:lnTo>
                <a:lnTo>
                  <a:pt x="196" y="64"/>
                </a:lnTo>
                <a:lnTo>
                  <a:pt x="208" y="50"/>
                </a:lnTo>
                <a:lnTo>
                  <a:pt x="224" y="38"/>
                </a:lnTo>
                <a:lnTo>
                  <a:pt x="242" y="30"/>
                </a:lnTo>
                <a:lnTo>
                  <a:pt x="261" y="26"/>
                </a:lnTo>
                <a:lnTo>
                  <a:pt x="280" y="26"/>
                </a:lnTo>
                <a:lnTo>
                  <a:pt x="278" y="14"/>
                </a:lnTo>
                <a:lnTo>
                  <a:pt x="276" y="12"/>
                </a:lnTo>
                <a:lnTo>
                  <a:pt x="276" y="9"/>
                </a:lnTo>
                <a:lnTo>
                  <a:pt x="276" y="6"/>
                </a:lnTo>
                <a:lnTo>
                  <a:pt x="279" y="4"/>
                </a:lnTo>
                <a:lnTo>
                  <a:pt x="281" y="1"/>
                </a:lnTo>
                <a:lnTo>
                  <a:pt x="284" y="1"/>
                </a:lnTo>
                <a:lnTo>
                  <a:pt x="288" y="0"/>
                </a:lnTo>
                <a:lnTo>
                  <a:pt x="291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8"/>
          <p:cNvSpPr/>
          <p:nvPr/>
        </p:nvSpPr>
        <p:spPr>
          <a:xfrm>
            <a:off x="25200" y="3816720"/>
            <a:ext cx="447120" cy="1075680"/>
          </a:xfrm>
          <a:custGeom>
            <a:avLst/>
            <a:gdLst/>
            <a:ahLst/>
            <a:cxnLst/>
            <a:rect l="l" t="t" r="r" b="b"/>
            <a:pathLst>
              <a:path w="282" h="678">
                <a:moveTo>
                  <a:pt x="28" y="295"/>
                </a:moveTo>
                <a:lnTo>
                  <a:pt x="32" y="336"/>
                </a:lnTo>
                <a:lnTo>
                  <a:pt x="33" y="379"/>
                </a:lnTo>
                <a:lnTo>
                  <a:pt x="33" y="421"/>
                </a:lnTo>
                <a:lnTo>
                  <a:pt x="32" y="463"/>
                </a:lnTo>
                <a:lnTo>
                  <a:pt x="31" y="644"/>
                </a:lnTo>
                <a:lnTo>
                  <a:pt x="29" y="644"/>
                </a:lnTo>
                <a:lnTo>
                  <a:pt x="29" y="644"/>
                </a:lnTo>
                <a:lnTo>
                  <a:pt x="65" y="659"/>
                </a:lnTo>
                <a:lnTo>
                  <a:pt x="99" y="669"/>
                </a:lnTo>
                <a:lnTo>
                  <a:pt x="134" y="671"/>
                </a:lnTo>
                <a:lnTo>
                  <a:pt x="171" y="666"/>
                </a:lnTo>
                <a:lnTo>
                  <a:pt x="206" y="654"/>
                </a:lnTo>
                <a:lnTo>
                  <a:pt x="207" y="654"/>
                </a:lnTo>
                <a:lnTo>
                  <a:pt x="226" y="479"/>
                </a:lnTo>
                <a:lnTo>
                  <a:pt x="248" y="303"/>
                </a:lnTo>
                <a:lnTo>
                  <a:pt x="209" y="312"/>
                </a:lnTo>
                <a:lnTo>
                  <a:pt x="168" y="315"/>
                </a:lnTo>
                <a:lnTo>
                  <a:pt x="126" y="314"/>
                </a:lnTo>
                <a:lnTo>
                  <a:pt x="103" y="311"/>
                </a:lnTo>
                <a:lnTo>
                  <a:pt x="76" y="309"/>
                </a:lnTo>
                <a:lnTo>
                  <a:pt x="51" y="303"/>
                </a:lnTo>
                <a:lnTo>
                  <a:pt x="28" y="295"/>
                </a:lnTo>
                <a:close/>
                <a:moveTo>
                  <a:pt x="21" y="257"/>
                </a:moveTo>
                <a:lnTo>
                  <a:pt x="17" y="257"/>
                </a:lnTo>
                <a:lnTo>
                  <a:pt x="14" y="259"/>
                </a:lnTo>
                <a:lnTo>
                  <a:pt x="11" y="260"/>
                </a:lnTo>
                <a:lnTo>
                  <a:pt x="8" y="261"/>
                </a:lnTo>
                <a:lnTo>
                  <a:pt x="7" y="264"/>
                </a:lnTo>
                <a:lnTo>
                  <a:pt x="6" y="267"/>
                </a:lnTo>
                <a:lnTo>
                  <a:pt x="6" y="271"/>
                </a:lnTo>
                <a:lnTo>
                  <a:pt x="6" y="273"/>
                </a:lnTo>
                <a:lnTo>
                  <a:pt x="8" y="276"/>
                </a:lnTo>
                <a:lnTo>
                  <a:pt x="31" y="290"/>
                </a:lnTo>
                <a:lnTo>
                  <a:pt x="55" y="298"/>
                </a:lnTo>
                <a:lnTo>
                  <a:pt x="83" y="303"/>
                </a:lnTo>
                <a:lnTo>
                  <a:pt x="109" y="306"/>
                </a:lnTo>
                <a:lnTo>
                  <a:pt x="137" y="309"/>
                </a:lnTo>
                <a:lnTo>
                  <a:pt x="169" y="310"/>
                </a:lnTo>
                <a:lnTo>
                  <a:pt x="203" y="307"/>
                </a:lnTo>
                <a:lnTo>
                  <a:pt x="236" y="301"/>
                </a:lnTo>
                <a:lnTo>
                  <a:pt x="267" y="289"/>
                </a:lnTo>
                <a:lnTo>
                  <a:pt x="270" y="289"/>
                </a:lnTo>
                <a:lnTo>
                  <a:pt x="273" y="285"/>
                </a:lnTo>
                <a:lnTo>
                  <a:pt x="275" y="281"/>
                </a:lnTo>
                <a:lnTo>
                  <a:pt x="275" y="278"/>
                </a:lnTo>
                <a:lnTo>
                  <a:pt x="275" y="277"/>
                </a:lnTo>
                <a:lnTo>
                  <a:pt x="275" y="275"/>
                </a:lnTo>
                <a:lnTo>
                  <a:pt x="275" y="272"/>
                </a:lnTo>
                <a:lnTo>
                  <a:pt x="274" y="269"/>
                </a:lnTo>
                <a:lnTo>
                  <a:pt x="273" y="268"/>
                </a:lnTo>
                <a:lnTo>
                  <a:pt x="271" y="268"/>
                </a:lnTo>
                <a:lnTo>
                  <a:pt x="269" y="269"/>
                </a:lnTo>
                <a:lnTo>
                  <a:pt x="266" y="269"/>
                </a:lnTo>
                <a:lnTo>
                  <a:pt x="265" y="271"/>
                </a:lnTo>
                <a:lnTo>
                  <a:pt x="262" y="271"/>
                </a:lnTo>
                <a:lnTo>
                  <a:pt x="262" y="271"/>
                </a:lnTo>
                <a:lnTo>
                  <a:pt x="230" y="282"/>
                </a:lnTo>
                <a:lnTo>
                  <a:pt x="194" y="290"/>
                </a:lnTo>
                <a:lnTo>
                  <a:pt x="159" y="293"/>
                </a:lnTo>
                <a:lnTo>
                  <a:pt x="122" y="292"/>
                </a:lnTo>
                <a:lnTo>
                  <a:pt x="87" y="286"/>
                </a:lnTo>
                <a:lnTo>
                  <a:pt x="53" y="275"/>
                </a:lnTo>
                <a:lnTo>
                  <a:pt x="21" y="257"/>
                </a:lnTo>
                <a:close/>
                <a:moveTo>
                  <a:pt x="129" y="121"/>
                </a:moveTo>
                <a:lnTo>
                  <a:pt x="134" y="138"/>
                </a:lnTo>
                <a:lnTo>
                  <a:pt x="134" y="138"/>
                </a:lnTo>
                <a:lnTo>
                  <a:pt x="138" y="138"/>
                </a:lnTo>
                <a:lnTo>
                  <a:pt x="141" y="141"/>
                </a:lnTo>
                <a:lnTo>
                  <a:pt x="142" y="144"/>
                </a:lnTo>
                <a:lnTo>
                  <a:pt x="143" y="146"/>
                </a:lnTo>
                <a:lnTo>
                  <a:pt x="143" y="149"/>
                </a:lnTo>
                <a:lnTo>
                  <a:pt x="142" y="153"/>
                </a:lnTo>
                <a:lnTo>
                  <a:pt x="138" y="157"/>
                </a:lnTo>
                <a:lnTo>
                  <a:pt x="135" y="158"/>
                </a:lnTo>
                <a:lnTo>
                  <a:pt x="131" y="161"/>
                </a:lnTo>
                <a:lnTo>
                  <a:pt x="127" y="162"/>
                </a:lnTo>
                <a:lnTo>
                  <a:pt x="121" y="165"/>
                </a:lnTo>
                <a:lnTo>
                  <a:pt x="113" y="166"/>
                </a:lnTo>
                <a:lnTo>
                  <a:pt x="105" y="165"/>
                </a:lnTo>
                <a:lnTo>
                  <a:pt x="104" y="162"/>
                </a:lnTo>
                <a:lnTo>
                  <a:pt x="103" y="158"/>
                </a:lnTo>
                <a:lnTo>
                  <a:pt x="103" y="155"/>
                </a:lnTo>
                <a:lnTo>
                  <a:pt x="105" y="153"/>
                </a:lnTo>
                <a:lnTo>
                  <a:pt x="106" y="151"/>
                </a:lnTo>
                <a:lnTo>
                  <a:pt x="96" y="132"/>
                </a:lnTo>
                <a:lnTo>
                  <a:pt x="71" y="150"/>
                </a:lnTo>
                <a:lnTo>
                  <a:pt x="51" y="171"/>
                </a:lnTo>
                <a:lnTo>
                  <a:pt x="36" y="196"/>
                </a:lnTo>
                <a:lnTo>
                  <a:pt x="25" y="223"/>
                </a:lnTo>
                <a:lnTo>
                  <a:pt x="20" y="254"/>
                </a:lnTo>
                <a:lnTo>
                  <a:pt x="20" y="252"/>
                </a:lnTo>
                <a:lnTo>
                  <a:pt x="21" y="252"/>
                </a:lnTo>
                <a:lnTo>
                  <a:pt x="21" y="252"/>
                </a:lnTo>
                <a:lnTo>
                  <a:pt x="23" y="254"/>
                </a:lnTo>
                <a:lnTo>
                  <a:pt x="23" y="254"/>
                </a:lnTo>
                <a:lnTo>
                  <a:pt x="23" y="255"/>
                </a:lnTo>
                <a:lnTo>
                  <a:pt x="23" y="255"/>
                </a:lnTo>
                <a:lnTo>
                  <a:pt x="23" y="255"/>
                </a:lnTo>
                <a:lnTo>
                  <a:pt x="62" y="269"/>
                </a:lnTo>
                <a:lnTo>
                  <a:pt x="101" y="280"/>
                </a:lnTo>
                <a:lnTo>
                  <a:pt x="141" y="286"/>
                </a:lnTo>
                <a:lnTo>
                  <a:pt x="181" y="285"/>
                </a:lnTo>
                <a:lnTo>
                  <a:pt x="220" y="278"/>
                </a:lnTo>
                <a:lnTo>
                  <a:pt x="261" y="265"/>
                </a:lnTo>
                <a:lnTo>
                  <a:pt x="262" y="265"/>
                </a:lnTo>
                <a:lnTo>
                  <a:pt x="264" y="265"/>
                </a:lnTo>
                <a:lnTo>
                  <a:pt x="264" y="265"/>
                </a:lnTo>
                <a:lnTo>
                  <a:pt x="265" y="264"/>
                </a:lnTo>
                <a:lnTo>
                  <a:pt x="265" y="264"/>
                </a:lnTo>
                <a:lnTo>
                  <a:pt x="266" y="264"/>
                </a:lnTo>
                <a:lnTo>
                  <a:pt x="269" y="263"/>
                </a:lnTo>
                <a:lnTo>
                  <a:pt x="267" y="261"/>
                </a:lnTo>
                <a:lnTo>
                  <a:pt x="267" y="260"/>
                </a:lnTo>
                <a:lnTo>
                  <a:pt x="265" y="231"/>
                </a:lnTo>
                <a:lnTo>
                  <a:pt x="256" y="205"/>
                </a:lnTo>
                <a:lnTo>
                  <a:pt x="244" y="182"/>
                </a:lnTo>
                <a:lnTo>
                  <a:pt x="227" y="162"/>
                </a:lnTo>
                <a:lnTo>
                  <a:pt x="207" y="146"/>
                </a:lnTo>
                <a:lnTo>
                  <a:pt x="184" y="134"/>
                </a:lnTo>
                <a:lnTo>
                  <a:pt x="158" y="125"/>
                </a:lnTo>
                <a:lnTo>
                  <a:pt x="129" y="121"/>
                </a:lnTo>
                <a:close/>
                <a:moveTo>
                  <a:pt x="74" y="10"/>
                </a:moveTo>
                <a:lnTo>
                  <a:pt x="70" y="14"/>
                </a:lnTo>
                <a:lnTo>
                  <a:pt x="66" y="18"/>
                </a:lnTo>
                <a:lnTo>
                  <a:pt x="62" y="19"/>
                </a:lnTo>
                <a:lnTo>
                  <a:pt x="59" y="22"/>
                </a:lnTo>
                <a:lnTo>
                  <a:pt x="55" y="22"/>
                </a:lnTo>
                <a:lnTo>
                  <a:pt x="86" y="89"/>
                </a:lnTo>
                <a:lnTo>
                  <a:pt x="113" y="157"/>
                </a:lnTo>
                <a:lnTo>
                  <a:pt x="117" y="157"/>
                </a:lnTo>
                <a:lnTo>
                  <a:pt x="122" y="155"/>
                </a:lnTo>
                <a:lnTo>
                  <a:pt x="126" y="154"/>
                </a:lnTo>
                <a:lnTo>
                  <a:pt x="130" y="150"/>
                </a:lnTo>
                <a:lnTo>
                  <a:pt x="133" y="146"/>
                </a:lnTo>
                <a:lnTo>
                  <a:pt x="133" y="146"/>
                </a:lnTo>
                <a:lnTo>
                  <a:pt x="103" y="78"/>
                </a:lnTo>
                <a:lnTo>
                  <a:pt x="74" y="10"/>
                </a:lnTo>
                <a:close/>
                <a:moveTo>
                  <a:pt x="63" y="4"/>
                </a:moveTo>
                <a:lnTo>
                  <a:pt x="58" y="5"/>
                </a:lnTo>
                <a:lnTo>
                  <a:pt x="55" y="6"/>
                </a:lnTo>
                <a:lnTo>
                  <a:pt x="51" y="9"/>
                </a:lnTo>
                <a:lnTo>
                  <a:pt x="50" y="11"/>
                </a:lnTo>
                <a:lnTo>
                  <a:pt x="50" y="13"/>
                </a:lnTo>
                <a:lnTo>
                  <a:pt x="53" y="18"/>
                </a:lnTo>
                <a:lnTo>
                  <a:pt x="55" y="18"/>
                </a:lnTo>
                <a:lnTo>
                  <a:pt x="59" y="17"/>
                </a:lnTo>
                <a:lnTo>
                  <a:pt x="62" y="14"/>
                </a:lnTo>
                <a:lnTo>
                  <a:pt x="63" y="13"/>
                </a:lnTo>
                <a:lnTo>
                  <a:pt x="67" y="10"/>
                </a:lnTo>
                <a:lnTo>
                  <a:pt x="69" y="7"/>
                </a:lnTo>
                <a:lnTo>
                  <a:pt x="70" y="5"/>
                </a:lnTo>
                <a:lnTo>
                  <a:pt x="63" y="4"/>
                </a:lnTo>
                <a:close/>
                <a:moveTo>
                  <a:pt x="62" y="0"/>
                </a:moveTo>
                <a:lnTo>
                  <a:pt x="72" y="0"/>
                </a:lnTo>
                <a:lnTo>
                  <a:pt x="74" y="0"/>
                </a:lnTo>
                <a:lnTo>
                  <a:pt x="75" y="1"/>
                </a:lnTo>
                <a:lnTo>
                  <a:pt x="103" y="59"/>
                </a:lnTo>
                <a:lnTo>
                  <a:pt x="127" y="117"/>
                </a:lnTo>
                <a:lnTo>
                  <a:pt x="156" y="117"/>
                </a:lnTo>
                <a:lnTo>
                  <a:pt x="185" y="125"/>
                </a:lnTo>
                <a:lnTo>
                  <a:pt x="210" y="138"/>
                </a:lnTo>
                <a:lnTo>
                  <a:pt x="231" y="157"/>
                </a:lnTo>
                <a:lnTo>
                  <a:pt x="249" y="179"/>
                </a:lnTo>
                <a:lnTo>
                  <a:pt x="262" y="204"/>
                </a:lnTo>
                <a:lnTo>
                  <a:pt x="270" y="231"/>
                </a:lnTo>
                <a:lnTo>
                  <a:pt x="273" y="260"/>
                </a:lnTo>
                <a:lnTo>
                  <a:pt x="273" y="261"/>
                </a:lnTo>
                <a:lnTo>
                  <a:pt x="271" y="263"/>
                </a:lnTo>
                <a:lnTo>
                  <a:pt x="275" y="264"/>
                </a:lnTo>
                <a:lnTo>
                  <a:pt x="278" y="267"/>
                </a:lnTo>
                <a:lnTo>
                  <a:pt x="281" y="269"/>
                </a:lnTo>
                <a:lnTo>
                  <a:pt x="282" y="273"/>
                </a:lnTo>
                <a:lnTo>
                  <a:pt x="281" y="280"/>
                </a:lnTo>
                <a:lnTo>
                  <a:pt x="279" y="285"/>
                </a:lnTo>
                <a:lnTo>
                  <a:pt x="275" y="289"/>
                </a:lnTo>
                <a:lnTo>
                  <a:pt x="271" y="293"/>
                </a:lnTo>
                <a:lnTo>
                  <a:pt x="270" y="294"/>
                </a:lnTo>
                <a:lnTo>
                  <a:pt x="270" y="294"/>
                </a:lnTo>
                <a:lnTo>
                  <a:pt x="269" y="294"/>
                </a:lnTo>
                <a:lnTo>
                  <a:pt x="269" y="295"/>
                </a:lnTo>
                <a:lnTo>
                  <a:pt x="252" y="302"/>
                </a:lnTo>
                <a:lnTo>
                  <a:pt x="232" y="480"/>
                </a:lnTo>
                <a:lnTo>
                  <a:pt x="213" y="657"/>
                </a:lnTo>
                <a:lnTo>
                  <a:pt x="211" y="659"/>
                </a:lnTo>
                <a:lnTo>
                  <a:pt x="210" y="659"/>
                </a:lnTo>
                <a:lnTo>
                  <a:pt x="209" y="659"/>
                </a:lnTo>
                <a:lnTo>
                  <a:pt x="207" y="659"/>
                </a:lnTo>
                <a:lnTo>
                  <a:pt x="178" y="671"/>
                </a:lnTo>
                <a:lnTo>
                  <a:pt x="147" y="676"/>
                </a:lnTo>
                <a:lnTo>
                  <a:pt x="116" y="678"/>
                </a:lnTo>
                <a:lnTo>
                  <a:pt x="84" y="672"/>
                </a:lnTo>
                <a:lnTo>
                  <a:pt x="55" y="663"/>
                </a:lnTo>
                <a:lnTo>
                  <a:pt x="28" y="648"/>
                </a:lnTo>
                <a:lnTo>
                  <a:pt x="27" y="646"/>
                </a:lnTo>
                <a:lnTo>
                  <a:pt x="25" y="646"/>
                </a:lnTo>
                <a:lnTo>
                  <a:pt x="25" y="645"/>
                </a:lnTo>
                <a:lnTo>
                  <a:pt x="24" y="644"/>
                </a:lnTo>
                <a:lnTo>
                  <a:pt x="27" y="468"/>
                </a:lnTo>
                <a:lnTo>
                  <a:pt x="25" y="425"/>
                </a:lnTo>
                <a:lnTo>
                  <a:pt x="24" y="381"/>
                </a:lnTo>
                <a:lnTo>
                  <a:pt x="24" y="337"/>
                </a:lnTo>
                <a:lnTo>
                  <a:pt x="27" y="294"/>
                </a:lnTo>
                <a:lnTo>
                  <a:pt x="17" y="289"/>
                </a:lnTo>
                <a:lnTo>
                  <a:pt x="8" y="282"/>
                </a:lnTo>
                <a:lnTo>
                  <a:pt x="6" y="280"/>
                </a:lnTo>
                <a:lnTo>
                  <a:pt x="3" y="276"/>
                </a:lnTo>
                <a:lnTo>
                  <a:pt x="0" y="272"/>
                </a:lnTo>
                <a:lnTo>
                  <a:pt x="0" y="268"/>
                </a:lnTo>
                <a:lnTo>
                  <a:pt x="2" y="263"/>
                </a:lnTo>
                <a:lnTo>
                  <a:pt x="3" y="260"/>
                </a:lnTo>
                <a:lnTo>
                  <a:pt x="6" y="257"/>
                </a:lnTo>
                <a:lnTo>
                  <a:pt x="10" y="255"/>
                </a:lnTo>
                <a:lnTo>
                  <a:pt x="14" y="254"/>
                </a:lnTo>
                <a:lnTo>
                  <a:pt x="17" y="252"/>
                </a:lnTo>
                <a:lnTo>
                  <a:pt x="15" y="243"/>
                </a:lnTo>
                <a:lnTo>
                  <a:pt x="16" y="230"/>
                </a:lnTo>
                <a:lnTo>
                  <a:pt x="20" y="217"/>
                </a:lnTo>
                <a:lnTo>
                  <a:pt x="25" y="204"/>
                </a:lnTo>
                <a:lnTo>
                  <a:pt x="29" y="192"/>
                </a:lnTo>
                <a:lnTo>
                  <a:pt x="33" y="184"/>
                </a:lnTo>
                <a:lnTo>
                  <a:pt x="45" y="166"/>
                </a:lnTo>
                <a:lnTo>
                  <a:pt x="58" y="150"/>
                </a:lnTo>
                <a:lnTo>
                  <a:pt x="75" y="137"/>
                </a:lnTo>
                <a:lnTo>
                  <a:pt x="93" y="127"/>
                </a:lnTo>
                <a:lnTo>
                  <a:pt x="70" y="74"/>
                </a:lnTo>
                <a:lnTo>
                  <a:pt x="49" y="21"/>
                </a:lnTo>
                <a:lnTo>
                  <a:pt x="46" y="18"/>
                </a:lnTo>
                <a:lnTo>
                  <a:pt x="46" y="15"/>
                </a:lnTo>
                <a:lnTo>
                  <a:pt x="46" y="14"/>
                </a:lnTo>
                <a:lnTo>
                  <a:pt x="46" y="13"/>
                </a:lnTo>
                <a:lnTo>
                  <a:pt x="46" y="11"/>
                </a:lnTo>
                <a:lnTo>
                  <a:pt x="48" y="9"/>
                </a:lnTo>
                <a:lnTo>
                  <a:pt x="49" y="6"/>
                </a:lnTo>
                <a:lnTo>
                  <a:pt x="51" y="4"/>
                </a:lnTo>
                <a:lnTo>
                  <a:pt x="62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9"/>
          <p:cNvSpPr/>
          <p:nvPr/>
        </p:nvSpPr>
        <p:spPr>
          <a:xfrm>
            <a:off x="1119240" y="4063320"/>
            <a:ext cx="543960" cy="747000"/>
          </a:xfrm>
          <a:custGeom>
            <a:avLst/>
            <a:gdLst/>
            <a:ahLst/>
            <a:cxnLst/>
            <a:rect l="l" t="t" r="r" b="b"/>
            <a:pathLst>
              <a:path w="343" h="471">
                <a:moveTo>
                  <a:pt x="276" y="258"/>
                </a:moveTo>
                <a:lnTo>
                  <a:pt x="266" y="259"/>
                </a:lnTo>
                <a:lnTo>
                  <a:pt x="256" y="262"/>
                </a:lnTo>
                <a:lnTo>
                  <a:pt x="255" y="262"/>
                </a:lnTo>
                <a:lnTo>
                  <a:pt x="221" y="363"/>
                </a:lnTo>
                <a:lnTo>
                  <a:pt x="222" y="363"/>
                </a:lnTo>
                <a:lnTo>
                  <a:pt x="224" y="364"/>
                </a:lnTo>
                <a:lnTo>
                  <a:pt x="233" y="369"/>
                </a:lnTo>
                <a:lnTo>
                  <a:pt x="243" y="369"/>
                </a:lnTo>
                <a:lnTo>
                  <a:pt x="254" y="364"/>
                </a:lnTo>
                <a:lnTo>
                  <a:pt x="264" y="356"/>
                </a:lnTo>
                <a:lnTo>
                  <a:pt x="273" y="346"/>
                </a:lnTo>
                <a:lnTo>
                  <a:pt x="281" y="334"/>
                </a:lnTo>
                <a:lnTo>
                  <a:pt x="288" y="325"/>
                </a:lnTo>
                <a:lnTo>
                  <a:pt x="293" y="317"/>
                </a:lnTo>
                <a:lnTo>
                  <a:pt x="300" y="306"/>
                </a:lnTo>
                <a:lnTo>
                  <a:pt x="305" y="293"/>
                </a:lnTo>
                <a:lnTo>
                  <a:pt x="306" y="282"/>
                </a:lnTo>
                <a:lnTo>
                  <a:pt x="302" y="270"/>
                </a:lnTo>
                <a:lnTo>
                  <a:pt x="296" y="263"/>
                </a:lnTo>
                <a:lnTo>
                  <a:pt x="287" y="259"/>
                </a:lnTo>
                <a:lnTo>
                  <a:pt x="276" y="258"/>
                </a:lnTo>
                <a:close/>
                <a:moveTo>
                  <a:pt x="302" y="229"/>
                </a:moveTo>
                <a:lnTo>
                  <a:pt x="288" y="229"/>
                </a:lnTo>
                <a:lnTo>
                  <a:pt x="275" y="233"/>
                </a:lnTo>
                <a:lnTo>
                  <a:pt x="262" y="240"/>
                </a:lnTo>
                <a:lnTo>
                  <a:pt x="256" y="255"/>
                </a:lnTo>
                <a:lnTo>
                  <a:pt x="267" y="253"/>
                </a:lnTo>
                <a:lnTo>
                  <a:pt x="279" y="251"/>
                </a:lnTo>
                <a:lnTo>
                  <a:pt x="289" y="254"/>
                </a:lnTo>
                <a:lnTo>
                  <a:pt x="300" y="258"/>
                </a:lnTo>
                <a:lnTo>
                  <a:pt x="308" y="266"/>
                </a:lnTo>
                <a:lnTo>
                  <a:pt x="311" y="276"/>
                </a:lnTo>
                <a:lnTo>
                  <a:pt x="311" y="288"/>
                </a:lnTo>
                <a:lnTo>
                  <a:pt x="308" y="300"/>
                </a:lnTo>
                <a:lnTo>
                  <a:pt x="304" y="310"/>
                </a:lnTo>
                <a:lnTo>
                  <a:pt x="298" y="320"/>
                </a:lnTo>
                <a:lnTo>
                  <a:pt x="292" y="330"/>
                </a:lnTo>
                <a:lnTo>
                  <a:pt x="284" y="343"/>
                </a:lnTo>
                <a:lnTo>
                  <a:pt x="273" y="355"/>
                </a:lnTo>
                <a:lnTo>
                  <a:pt x="263" y="365"/>
                </a:lnTo>
                <a:lnTo>
                  <a:pt x="253" y="372"/>
                </a:lnTo>
                <a:lnTo>
                  <a:pt x="242" y="376"/>
                </a:lnTo>
                <a:lnTo>
                  <a:pt x="230" y="375"/>
                </a:lnTo>
                <a:lnTo>
                  <a:pt x="221" y="367"/>
                </a:lnTo>
                <a:lnTo>
                  <a:pt x="221" y="367"/>
                </a:lnTo>
                <a:lnTo>
                  <a:pt x="212" y="392"/>
                </a:lnTo>
                <a:lnTo>
                  <a:pt x="228" y="398"/>
                </a:lnTo>
                <a:lnTo>
                  <a:pt x="243" y="397"/>
                </a:lnTo>
                <a:lnTo>
                  <a:pt x="258" y="392"/>
                </a:lnTo>
                <a:lnTo>
                  <a:pt x="272" y="381"/>
                </a:lnTo>
                <a:lnTo>
                  <a:pt x="285" y="368"/>
                </a:lnTo>
                <a:lnTo>
                  <a:pt x="297" y="354"/>
                </a:lnTo>
                <a:lnTo>
                  <a:pt x="308" y="339"/>
                </a:lnTo>
                <a:lnTo>
                  <a:pt x="315" y="326"/>
                </a:lnTo>
                <a:lnTo>
                  <a:pt x="327" y="306"/>
                </a:lnTo>
                <a:lnTo>
                  <a:pt x="335" y="285"/>
                </a:lnTo>
                <a:lnTo>
                  <a:pt x="338" y="265"/>
                </a:lnTo>
                <a:lnTo>
                  <a:pt x="334" y="249"/>
                </a:lnTo>
                <a:lnTo>
                  <a:pt x="326" y="238"/>
                </a:lnTo>
                <a:lnTo>
                  <a:pt x="315" y="232"/>
                </a:lnTo>
                <a:lnTo>
                  <a:pt x="302" y="229"/>
                </a:lnTo>
                <a:close/>
                <a:moveTo>
                  <a:pt x="4" y="136"/>
                </a:moveTo>
                <a:lnTo>
                  <a:pt x="16" y="236"/>
                </a:lnTo>
                <a:lnTo>
                  <a:pt x="23" y="337"/>
                </a:lnTo>
                <a:lnTo>
                  <a:pt x="27" y="436"/>
                </a:lnTo>
                <a:lnTo>
                  <a:pt x="27" y="437"/>
                </a:lnTo>
                <a:lnTo>
                  <a:pt x="27" y="439"/>
                </a:lnTo>
                <a:lnTo>
                  <a:pt x="44" y="452"/>
                </a:lnTo>
                <a:lnTo>
                  <a:pt x="65" y="460"/>
                </a:lnTo>
                <a:lnTo>
                  <a:pt x="88" y="465"/>
                </a:lnTo>
                <a:lnTo>
                  <a:pt x="112" y="466"/>
                </a:lnTo>
                <a:lnTo>
                  <a:pt x="136" y="466"/>
                </a:lnTo>
                <a:lnTo>
                  <a:pt x="160" y="462"/>
                </a:lnTo>
                <a:lnTo>
                  <a:pt x="179" y="458"/>
                </a:lnTo>
                <a:lnTo>
                  <a:pt x="181" y="458"/>
                </a:lnTo>
                <a:lnTo>
                  <a:pt x="182" y="458"/>
                </a:lnTo>
                <a:lnTo>
                  <a:pt x="276" y="166"/>
                </a:lnTo>
                <a:lnTo>
                  <a:pt x="242" y="182"/>
                </a:lnTo>
                <a:lnTo>
                  <a:pt x="207" y="191"/>
                </a:lnTo>
                <a:lnTo>
                  <a:pt x="171" y="195"/>
                </a:lnTo>
                <a:lnTo>
                  <a:pt x="135" y="194"/>
                </a:lnTo>
                <a:lnTo>
                  <a:pt x="99" y="187"/>
                </a:lnTo>
                <a:lnTo>
                  <a:pt x="65" y="176"/>
                </a:lnTo>
                <a:lnTo>
                  <a:pt x="33" y="159"/>
                </a:lnTo>
                <a:lnTo>
                  <a:pt x="4" y="136"/>
                </a:lnTo>
                <a:close/>
                <a:moveTo>
                  <a:pt x="129" y="124"/>
                </a:moveTo>
                <a:lnTo>
                  <a:pt x="109" y="124"/>
                </a:lnTo>
                <a:lnTo>
                  <a:pt x="112" y="126"/>
                </a:lnTo>
                <a:lnTo>
                  <a:pt x="114" y="127"/>
                </a:lnTo>
                <a:lnTo>
                  <a:pt x="114" y="128"/>
                </a:lnTo>
                <a:lnTo>
                  <a:pt x="114" y="128"/>
                </a:lnTo>
                <a:lnTo>
                  <a:pt x="112" y="130"/>
                </a:lnTo>
                <a:lnTo>
                  <a:pt x="107" y="128"/>
                </a:lnTo>
                <a:lnTo>
                  <a:pt x="101" y="126"/>
                </a:lnTo>
                <a:lnTo>
                  <a:pt x="75" y="128"/>
                </a:lnTo>
                <a:lnTo>
                  <a:pt x="48" y="135"/>
                </a:lnTo>
                <a:lnTo>
                  <a:pt x="26" y="145"/>
                </a:lnTo>
                <a:lnTo>
                  <a:pt x="25" y="145"/>
                </a:lnTo>
                <a:lnTo>
                  <a:pt x="61" y="166"/>
                </a:lnTo>
                <a:lnTo>
                  <a:pt x="99" y="181"/>
                </a:lnTo>
                <a:lnTo>
                  <a:pt x="139" y="187"/>
                </a:lnTo>
                <a:lnTo>
                  <a:pt x="178" y="187"/>
                </a:lnTo>
                <a:lnTo>
                  <a:pt x="219" y="181"/>
                </a:lnTo>
                <a:lnTo>
                  <a:pt x="258" y="169"/>
                </a:lnTo>
                <a:lnTo>
                  <a:pt x="239" y="153"/>
                </a:lnTo>
                <a:lnTo>
                  <a:pt x="219" y="140"/>
                </a:lnTo>
                <a:lnTo>
                  <a:pt x="212" y="143"/>
                </a:lnTo>
                <a:lnTo>
                  <a:pt x="205" y="145"/>
                </a:lnTo>
                <a:lnTo>
                  <a:pt x="198" y="145"/>
                </a:lnTo>
                <a:lnTo>
                  <a:pt x="196" y="145"/>
                </a:lnTo>
                <a:lnTo>
                  <a:pt x="196" y="144"/>
                </a:lnTo>
                <a:lnTo>
                  <a:pt x="196" y="143"/>
                </a:lnTo>
                <a:lnTo>
                  <a:pt x="198" y="141"/>
                </a:lnTo>
                <a:lnTo>
                  <a:pt x="205" y="140"/>
                </a:lnTo>
                <a:lnTo>
                  <a:pt x="212" y="138"/>
                </a:lnTo>
                <a:lnTo>
                  <a:pt x="184" y="128"/>
                </a:lnTo>
                <a:lnTo>
                  <a:pt x="156" y="124"/>
                </a:lnTo>
                <a:lnTo>
                  <a:pt x="158" y="134"/>
                </a:lnTo>
                <a:lnTo>
                  <a:pt x="158" y="135"/>
                </a:lnTo>
                <a:lnTo>
                  <a:pt x="157" y="135"/>
                </a:lnTo>
                <a:lnTo>
                  <a:pt x="156" y="135"/>
                </a:lnTo>
                <a:lnTo>
                  <a:pt x="156" y="135"/>
                </a:lnTo>
                <a:lnTo>
                  <a:pt x="153" y="130"/>
                </a:lnTo>
                <a:lnTo>
                  <a:pt x="150" y="124"/>
                </a:lnTo>
                <a:lnTo>
                  <a:pt x="129" y="124"/>
                </a:lnTo>
                <a:close/>
                <a:moveTo>
                  <a:pt x="232" y="123"/>
                </a:moveTo>
                <a:lnTo>
                  <a:pt x="230" y="128"/>
                </a:lnTo>
                <a:lnTo>
                  <a:pt x="226" y="134"/>
                </a:lnTo>
                <a:lnTo>
                  <a:pt x="224" y="136"/>
                </a:lnTo>
                <a:lnTo>
                  <a:pt x="245" y="149"/>
                </a:lnTo>
                <a:lnTo>
                  <a:pt x="262" y="165"/>
                </a:lnTo>
                <a:lnTo>
                  <a:pt x="263" y="166"/>
                </a:lnTo>
                <a:lnTo>
                  <a:pt x="277" y="160"/>
                </a:lnTo>
                <a:lnTo>
                  <a:pt x="277" y="160"/>
                </a:lnTo>
                <a:lnTo>
                  <a:pt x="276" y="159"/>
                </a:lnTo>
                <a:lnTo>
                  <a:pt x="255" y="139"/>
                </a:lnTo>
                <a:lnTo>
                  <a:pt x="232" y="123"/>
                </a:lnTo>
                <a:close/>
                <a:moveTo>
                  <a:pt x="80" y="102"/>
                </a:moveTo>
                <a:lnTo>
                  <a:pt x="40" y="113"/>
                </a:lnTo>
                <a:lnTo>
                  <a:pt x="3" y="130"/>
                </a:lnTo>
                <a:lnTo>
                  <a:pt x="4" y="131"/>
                </a:lnTo>
                <a:lnTo>
                  <a:pt x="14" y="139"/>
                </a:lnTo>
                <a:lnTo>
                  <a:pt x="23" y="145"/>
                </a:lnTo>
                <a:lnTo>
                  <a:pt x="23" y="144"/>
                </a:lnTo>
                <a:lnTo>
                  <a:pt x="23" y="144"/>
                </a:lnTo>
                <a:lnTo>
                  <a:pt x="25" y="143"/>
                </a:lnTo>
                <a:lnTo>
                  <a:pt x="44" y="132"/>
                </a:lnTo>
                <a:lnTo>
                  <a:pt x="68" y="124"/>
                </a:lnTo>
                <a:lnTo>
                  <a:pt x="94" y="121"/>
                </a:lnTo>
                <a:lnTo>
                  <a:pt x="88" y="115"/>
                </a:lnTo>
                <a:lnTo>
                  <a:pt x="84" y="109"/>
                </a:lnTo>
                <a:lnTo>
                  <a:pt x="80" y="102"/>
                </a:lnTo>
                <a:close/>
                <a:moveTo>
                  <a:pt x="158" y="98"/>
                </a:moveTo>
                <a:lnTo>
                  <a:pt x="154" y="104"/>
                </a:lnTo>
                <a:lnTo>
                  <a:pt x="153" y="109"/>
                </a:lnTo>
                <a:lnTo>
                  <a:pt x="153" y="114"/>
                </a:lnTo>
                <a:lnTo>
                  <a:pt x="153" y="119"/>
                </a:lnTo>
                <a:lnTo>
                  <a:pt x="164" y="119"/>
                </a:lnTo>
                <a:lnTo>
                  <a:pt x="191" y="124"/>
                </a:lnTo>
                <a:lnTo>
                  <a:pt x="219" y="134"/>
                </a:lnTo>
                <a:lnTo>
                  <a:pt x="221" y="130"/>
                </a:lnTo>
                <a:lnTo>
                  <a:pt x="225" y="126"/>
                </a:lnTo>
                <a:lnTo>
                  <a:pt x="226" y="121"/>
                </a:lnTo>
                <a:lnTo>
                  <a:pt x="194" y="106"/>
                </a:lnTo>
                <a:lnTo>
                  <a:pt x="158" y="98"/>
                </a:lnTo>
                <a:close/>
                <a:moveTo>
                  <a:pt x="118" y="97"/>
                </a:moveTo>
                <a:lnTo>
                  <a:pt x="86" y="101"/>
                </a:lnTo>
                <a:lnTo>
                  <a:pt x="90" y="107"/>
                </a:lnTo>
                <a:lnTo>
                  <a:pt x="94" y="114"/>
                </a:lnTo>
                <a:lnTo>
                  <a:pt x="101" y="119"/>
                </a:lnTo>
                <a:lnTo>
                  <a:pt x="126" y="118"/>
                </a:lnTo>
                <a:lnTo>
                  <a:pt x="148" y="119"/>
                </a:lnTo>
                <a:lnTo>
                  <a:pt x="147" y="107"/>
                </a:lnTo>
                <a:lnTo>
                  <a:pt x="149" y="97"/>
                </a:lnTo>
                <a:lnTo>
                  <a:pt x="118" y="97"/>
                </a:lnTo>
                <a:close/>
                <a:moveTo>
                  <a:pt x="198" y="0"/>
                </a:moveTo>
                <a:lnTo>
                  <a:pt x="199" y="1"/>
                </a:lnTo>
                <a:lnTo>
                  <a:pt x="200" y="3"/>
                </a:lnTo>
                <a:lnTo>
                  <a:pt x="200" y="4"/>
                </a:lnTo>
                <a:lnTo>
                  <a:pt x="194" y="15"/>
                </a:lnTo>
                <a:lnTo>
                  <a:pt x="190" y="25"/>
                </a:lnTo>
                <a:lnTo>
                  <a:pt x="188" y="38"/>
                </a:lnTo>
                <a:lnTo>
                  <a:pt x="190" y="43"/>
                </a:lnTo>
                <a:lnTo>
                  <a:pt x="191" y="49"/>
                </a:lnTo>
                <a:lnTo>
                  <a:pt x="194" y="54"/>
                </a:lnTo>
                <a:lnTo>
                  <a:pt x="194" y="59"/>
                </a:lnTo>
                <a:lnTo>
                  <a:pt x="194" y="64"/>
                </a:lnTo>
                <a:lnTo>
                  <a:pt x="192" y="69"/>
                </a:lnTo>
                <a:lnTo>
                  <a:pt x="191" y="73"/>
                </a:lnTo>
                <a:lnTo>
                  <a:pt x="187" y="80"/>
                </a:lnTo>
                <a:lnTo>
                  <a:pt x="183" y="84"/>
                </a:lnTo>
                <a:lnTo>
                  <a:pt x="178" y="88"/>
                </a:lnTo>
                <a:lnTo>
                  <a:pt x="174" y="89"/>
                </a:lnTo>
                <a:lnTo>
                  <a:pt x="171" y="89"/>
                </a:lnTo>
                <a:lnTo>
                  <a:pt x="169" y="90"/>
                </a:lnTo>
                <a:lnTo>
                  <a:pt x="166" y="92"/>
                </a:lnTo>
                <a:lnTo>
                  <a:pt x="165" y="93"/>
                </a:lnTo>
                <a:lnTo>
                  <a:pt x="198" y="100"/>
                </a:lnTo>
                <a:lnTo>
                  <a:pt x="228" y="111"/>
                </a:lnTo>
                <a:lnTo>
                  <a:pt x="229" y="110"/>
                </a:lnTo>
                <a:lnTo>
                  <a:pt x="229" y="102"/>
                </a:lnTo>
                <a:lnTo>
                  <a:pt x="229" y="94"/>
                </a:lnTo>
                <a:lnTo>
                  <a:pt x="229" y="88"/>
                </a:lnTo>
                <a:lnTo>
                  <a:pt x="232" y="83"/>
                </a:lnTo>
                <a:lnTo>
                  <a:pt x="234" y="76"/>
                </a:lnTo>
                <a:lnTo>
                  <a:pt x="238" y="72"/>
                </a:lnTo>
                <a:lnTo>
                  <a:pt x="243" y="69"/>
                </a:lnTo>
                <a:lnTo>
                  <a:pt x="249" y="67"/>
                </a:lnTo>
                <a:lnTo>
                  <a:pt x="254" y="66"/>
                </a:lnTo>
                <a:lnTo>
                  <a:pt x="260" y="66"/>
                </a:lnTo>
                <a:lnTo>
                  <a:pt x="267" y="67"/>
                </a:lnTo>
                <a:lnTo>
                  <a:pt x="275" y="68"/>
                </a:lnTo>
                <a:lnTo>
                  <a:pt x="283" y="68"/>
                </a:lnTo>
                <a:lnTo>
                  <a:pt x="288" y="66"/>
                </a:lnTo>
                <a:lnTo>
                  <a:pt x="291" y="58"/>
                </a:lnTo>
                <a:lnTo>
                  <a:pt x="292" y="56"/>
                </a:lnTo>
                <a:lnTo>
                  <a:pt x="293" y="56"/>
                </a:lnTo>
                <a:lnTo>
                  <a:pt x="294" y="56"/>
                </a:lnTo>
                <a:lnTo>
                  <a:pt x="296" y="58"/>
                </a:lnTo>
                <a:lnTo>
                  <a:pt x="296" y="59"/>
                </a:lnTo>
                <a:lnTo>
                  <a:pt x="296" y="64"/>
                </a:lnTo>
                <a:lnTo>
                  <a:pt x="294" y="68"/>
                </a:lnTo>
                <a:lnTo>
                  <a:pt x="292" y="71"/>
                </a:lnTo>
                <a:lnTo>
                  <a:pt x="288" y="73"/>
                </a:lnTo>
                <a:lnTo>
                  <a:pt x="283" y="75"/>
                </a:lnTo>
                <a:lnTo>
                  <a:pt x="279" y="75"/>
                </a:lnTo>
                <a:lnTo>
                  <a:pt x="275" y="75"/>
                </a:lnTo>
                <a:lnTo>
                  <a:pt x="271" y="75"/>
                </a:lnTo>
                <a:lnTo>
                  <a:pt x="267" y="73"/>
                </a:lnTo>
                <a:lnTo>
                  <a:pt x="262" y="73"/>
                </a:lnTo>
                <a:lnTo>
                  <a:pt x="258" y="72"/>
                </a:lnTo>
                <a:lnTo>
                  <a:pt x="254" y="72"/>
                </a:lnTo>
                <a:lnTo>
                  <a:pt x="250" y="73"/>
                </a:lnTo>
                <a:lnTo>
                  <a:pt x="243" y="80"/>
                </a:lnTo>
                <a:lnTo>
                  <a:pt x="237" y="90"/>
                </a:lnTo>
                <a:lnTo>
                  <a:pt x="234" y="101"/>
                </a:lnTo>
                <a:lnTo>
                  <a:pt x="234" y="109"/>
                </a:lnTo>
                <a:lnTo>
                  <a:pt x="234" y="115"/>
                </a:lnTo>
                <a:lnTo>
                  <a:pt x="251" y="126"/>
                </a:lnTo>
                <a:lnTo>
                  <a:pt x="267" y="140"/>
                </a:lnTo>
                <a:lnTo>
                  <a:pt x="280" y="156"/>
                </a:lnTo>
                <a:lnTo>
                  <a:pt x="281" y="155"/>
                </a:lnTo>
                <a:lnTo>
                  <a:pt x="283" y="156"/>
                </a:lnTo>
                <a:lnTo>
                  <a:pt x="284" y="157"/>
                </a:lnTo>
                <a:lnTo>
                  <a:pt x="284" y="159"/>
                </a:lnTo>
                <a:lnTo>
                  <a:pt x="284" y="161"/>
                </a:lnTo>
                <a:lnTo>
                  <a:pt x="284" y="161"/>
                </a:lnTo>
                <a:lnTo>
                  <a:pt x="283" y="162"/>
                </a:lnTo>
                <a:lnTo>
                  <a:pt x="263" y="234"/>
                </a:lnTo>
                <a:lnTo>
                  <a:pt x="277" y="225"/>
                </a:lnTo>
                <a:lnTo>
                  <a:pt x="293" y="221"/>
                </a:lnTo>
                <a:lnTo>
                  <a:pt x="310" y="221"/>
                </a:lnTo>
                <a:lnTo>
                  <a:pt x="325" y="228"/>
                </a:lnTo>
                <a:lnTo>
                  <a:pt x="335" y="238"/>
                </a:lnTo>
                <a:lnTo>
                  <a:pt x="342" y="249"/>
                </a:lnTo>
                <a:lnTo>
                  <a:pt x="343" y="262"/>
                </a:lnTo>
                <a:lnTo>
                  <a:pt x="343" y="275"/>
                </a:lnTo>
                <a:lnTo>
                  <a:pt x="340" y="288"/>
                </a:lnTo>
                <a:lnTo>
                  <a:pt x="335" y="301"/>
                </a:lnTo>
                <a:lnTo>
                  <a:pt x="330" y="314"/>
                </a:lnTo>
                <a:lnTo>
                  <a:pt x="322" y="329"/>
                </a:lnTo>
                <a:lnTo>
                  <a:pt x="311" y="346"/>
                </a:lnTo>
                <a:lnTo>
                  <a:pt x="300" y="363"/>
                </a:lnTo>
                <a:lnTo>
                  <a:pt x="285" y="377"/>
                </a:lnTo>
                <a:lnTo>
                  <a:pt x="271" y="390"/>
                </a:lnTo>
                <a:lnTo>
                  <a:pt x="256" y="401"/>
                </a:lnTo>
                <a:lnTo>
                  <a:pt x="241" y="406"/>
                </a:lnTo>
                <a:lnTo>
                  <a:pt x="225" y="405"/>
                </a:lnTo>
                <a:lnTo>
                  <a:pt x="209" y="397"/>
                </a:lnTo>
                <a:lnTo>
                  <a:pt x="184" y="461"/>
                </a:lnTo>
                <a:lnTo>
                  <a:pt x="183" y="462"/>
                </a:lnTo>
                <a:lnTo>
                  <a:pt x="183" y="462"/>
                </a:lnTo>
                <a:lnTo>
                  <a:pt x="182" y="462"/>
                </a:lnTo>
                <a:lnTo>
                  <a:pt x="182" y="464"/>
                </a:lnTo>
                <a:lnTo>
                  <a:pt x="150" y="470"/>
                </a:lnTo>
                <a:lnTo>
                  <a:pt x="120" y="471"/>
                </a:lnTo>
                <a:lnTo>
                  <a:pt x="89" y="469"/>
                </a:lnTo>
                <a:lnTo>
                  <a:pt x="75" y="466"/>
                </a:lnTo>
                <a:lnTo>
                  <a:pt x="59" y="462"/>
                </a:lnTo>
                <a:lnTo>
                  <a:pt x="44" y="457"/>
                </a:lnTo>
                <a:lnTo>
                  <a:pt x="31" y="448"/>
                </a:lnTo>
                <a:lnTo>
                  <a:pt x="22" y="437"/>
                </a:lnTo>
                <a:lnTo>
                  <a:pt x="22" y="436"/>
                </a:lnTo>
                <a:lnTo>
                  <a:pt x="22" y="436"/>
                </a:lnTo>
                <a:lnTo>
                  <a:pt x="16" y="335"/>
                </a:lnTo>
                <a:lnTo>
                  <a:pt x="8" y="234"/>
                </a:lnTo>
                <a:lnTo>
                  <a:pt x="0" y="134"/>
                </a:lnTo>
                <a:lnTo>
                  <a:pt x="0" y="132"/>
                </a:lnTo>
                <a:lnTo>
                  <a:pt x="1" y="131"/>
                </a:lnTo>
                <a:lnTo>
                  <a:pt x="3" y="130"/>
                </a:lnTo>
                <a:lnTo>
                  <a:pt x="3" y="130"/>
                </a:lnTo>
                <a:lnTo>
                  <a:pt x="10" y="119"/>
                </a:lnTo>
                <a:lnTo>
                  <a:pt x="22" y="111"/>
                </a:lnTo>
                <a:lnTo>
                  <a:pt x="35" y="106"/>
                </a:lnTo>
                <a:lnTo>
                  <a:pt x="48" y="104"/>
                </a:lnTo>
                <a:lnTo>
                  <a:pt x="61" y="100"/>
                </a:lnTo>
                <a:lnTo>
                  <a:pt x="77" y="97"/>
                </a:lnTo>
                <a:lnTo>
                  <a:pt x="76" y="92"/>
                </a:lnTo>
                <a:lnTo>
                  <a:pt x="76" y="81"/>
                </a:lnTo>
                <a:lnTo>
                  <a:pt x="77" y="72"/>
                </a:lnTo>
                <a:lnTo>
                  <a:pt x="78" y="64"/>
                </a:lnTo>
                <a:lnTo>
                  <a:pt x="78" y="56"/>
                </a:lnTo>
                <a:lnTo>
                  <a:pt x="75" y="49"/>
                </a:lnTo>
                <a:lnTo>
                  <a:pt x="65" y="39"/>
                </a:lnTo>
                <a:lnTo>
                  <a:pt x="63" y="38"/>
                </a:lnTo>
                <a:lnTo>
                  <a:pt x="60" y="37"/>
                </a:lnTo>
                <a:lnTo>
                  <a:pt x="59" y="35"/>
                </a:lnTo>
                <a:lnTo>
                  <a:pt x="56" y="34"/>
                </a:lnTo>
                <a:lnTo>
                  <a:pt x="55" y="32"/>
                </a:lnTo>
                <a:lnTo>
                  <a:pt x="55" y="28"/>
                </a:lnTo>
                <a:lnTo>
                  <a:pt x="55" y="26"/>
                </a:lnTo>
                <a:lnTo>
                  <a:pt x="56" y="25"/>
                </a:lnTo>
                <a:lnTo>
                  <a:pt x="57" y="25"/>
                </a:lnTo>
                <a:lnTo>
                  <a:pt x="59" y="26"/>
                </a:lnTo>
                <a:lnTo>
                  <a:pt x="61" y="29"/>
                </a:lnTo>
                <a:lnTo>
                  <a:pt x="64" y="32"/>
                </a:lnTo>
                <a:lnTo>
                  <a:pt x="68" y="34"/>
                </a:lnTo>
                <a:lnTo>
                  <a:pt x="72" y="35"/>
                </a:lnTo>
                <a:lnTo>
                  <a:pt x="76" y="38"/>
                </a:lnTo>
                <a:lnTo>
                  <a:pt x="78" y="41"/>
                </a:lnTo>
                <a:lnTo>
                  <a:pt x="82" y="45"/>
                </a:lnTo>
                <a:lnTo>
                  <a:pt x="84" y="50"/>
                </a:lnTo>
                <a:lnTo>
                  <a:pt x="85" y="56"/>
                </a:lnTo>
                <a:lnTo>
                  <a:pt x="85" y="67"/>
                </a:lnTo>
                <a:lnTo>
                  <a:pt x="84" y="77"/>
                </a:lnTo>
                <a:lnTo>
                  <a:pt x="84" y="87"/>
                </a:lnTo>
                <a:lnTo>
                  <a:pt x="85" y="94"/>
                </a:lnTo>
                <a:lnTo>
                  <a:pt x="119" y="90"/>
                </a:lnTo>
                <a:lnTo>
                  <a:pt x="153" y="92"/>
                </a:lnTo>
                <a:lnTo>
                  <a:pt x="157" y="88"/>
                </a:lnTo>
                <a:lnTo>
                  <a:pt x="162" y="87"/>
                </a:lnTo>
                <a:lnTo>
                  <a:pt x="166" y="85"/>
                </a:lnTo>
                <a:lnTo>
                  <a:pt x="170" y="84"/>
                </a:lnTo>
                <a:lnTo>
                  <a:pt x="182" y="76"/>
                </a:lnTo>
                <a:lnTo>
                  <a:pt x="187" y="68"/>
                </a:lnTo>
                <a:lnTo>
                  <a:pt x="188" y="60"/>
                </a:lnTo>
                <a:lnTo>
                  <a:pt x="187" y="54"/>
                </a:lnTo>
                <a:lnTo>
                  <a:pt x="184" y="47"/>
                </a:lnTo>
                <a:lnTo>
                  <a:pt x="182" y="39"/>
                </a:lnTo>
                <a:lnTo>
                  <a:pt x="181" y="32"/>
                </a:lnTo>
                <a:lnTo>
                  <a:pt x="183" y="20"/>
                </a:lnTo>
                <a:lnTo>
                  <a:pt x="188" y="11"/>
                </a:lnTo>
                <a:lnTo>
                  <a:pt x="195" y="1"/>
                </a:lnTo>
                <a:lnTo>
                  <a:pt x="198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10"/>
          <p:cNvSpPr/>
          <p:nvPr/>
        </p:nvSpPr>
        <p:spPr>
          <a:xfrm rot="20193000">
            <a:off x="358920" y="3252240"/>
            <a:ext cx="478440" cy="856080"/>
          </a:xfrm>
          <a:custGeom>
            <a:avLst/>
            <a:gdLst/>
            <a:ahLst/>
            <a:cxnLst/>
            <a:rect l="l" t="t" r="r" b="b"/>
            <a:pathLst>
              <a:path w="225" h="358">
                <a:moveTo>
                  <a:pt x="187" y="270"/>
                </a:moveTo>
                <a:lnTo>
                  <a:pt x="183" y="270"/>
                </a:lnTo>
                <a:lnTo>
                  <a:pt x="181" y="270"/>
                </a:lnTo>
                <a:lnTo>
                  <a:pt x="178" y="284"/>
                </a:lnTo>
                <a:lnTo>
                  <a:pt x="178" y="284"/>
                </a:lnTo>
                <a:lnTo>
                  <a:pt x="182" y="284"/>
                </a:lnTo>
                <a:lnTo>
                  <a:pt x="186" y="286"/>
                </a:lnTo>
                <a:lnTo>
                  <a:pt x="190" y="284"/>
                </a:lnTo>
                <a:lnTo>
                  <a:pt x="193" y="283"/>
                </a:lnTo>
                <a:lnTo>
                  <a:pt x="195" y="282"/>
                </a:lnTo>
                <a:lnTo>
                  <a:pt x="197" y="279"/>
                </a:lnTo>
                <a:lnTo>
                  <a:pt x="197" y="276"/>
                </a:lnTo>
                <a:lnTo>
                  <a:pt x="195" y="272"/>
                </a:lnTo>
                <a:lnTo>
                  <a:pt x="193" y="271"/>
                </a:lnTo>
                <a:lnTo>
                  <a:pt x="190" y="271"/>
                </a:lnTo>
                <a:lnTo>
                  <a:pt x="187" y="270"/>
                </a:lnTo>
                <a:close/>
                <a:moveTo>
                  <a:pt x="197" y="254"/>
                </a:moveTo>
                <a:lnTo>
                  <a:pt x="189" y="254"/>
                </a:lnTo>
                <a:lnTo>
                  <a:pt x="182" y="258"/>
                </a:lnTo>
                <a:lnTo>
                  <a:pt x="182" y="263"/>
                </a:lnTo>
                <a:lnTo>
                  <a:pt x="186" y="263"/>
                </a:lnTo>
                <a:lnTo>
                  <a:pt x="190" y="265"/>
                </a:lnTo>
                <a:lnTo>
                  <a:pt x="194" y="266"/>
                </a:lnTo>
                <a:lnTo>
                  <a:pt x="197" y="267"/>
                </a:lnTo>
                <a:lnTo>
                  <a:pt x="200" y="270"/>
                </a:lnTo>
                <a:lnTo>
                  <a:pt x="202" y="274"/>
                </a:lnTo>
                <a:lnTo>
                  <a:pt x="202" y="278"/>
                </a:lnTo>
                <a:lnTo>
                  <a:pt x="202" y="282"/>
                </a:lnTo>
                <a:lnTo>
                  <a:pt x="200" y="284"/>
                </a:lnTo>
                <a:lnTo>
                  <a:pt x="198" y="287"/>
                </a:lnTo>
                <a:lnTo>
                  <a:pt x="194" y="289"/>
                </a:lnTo>
                <a:lnTo>
                  <a:pt x="190" y="289"/>
                </a:lnTo>
                <a:lnTo>
                  <a:pt x="186" y="289"/>
                </a:lnTo>
                <a:lnTo>
                  <a:pt x="182" y="288"/>
                </a:lnTo>
                <a:lnTo>
                  <a:pt x="178" y="287"/>
                </a:lnTo>
                <a:lnTo>
                  <a:pt x="174" y="300"/>
                </a:lnTo>
                <a:lnTo>
                  <a:pt x="174" y="301"/>
                </a:lnTo>
                <a:lnTo>
                  <a:pt x="176" y="304"/>
                </a:lnTo>
                <a:lnTo>
                  <a:pt x="182" y="305"/>
                </a:lnTo>
                <a:lnTo>
                  <a:pt x="190" y="305"/>
                </a:lnTo>
                <a:lnTo>
                  <a:pt x="198" y="305"/>
                </a:lnTo>
                <a:lnTo>
                  <a:pt x="200" y="305"/>
                </a:lnTo>
                <a:lnTo>
                  <a:pt x="210" y="300"/>
                </a:lnTo>
                <a:lnTo>
                  <a:pt x="214" y="292"/>
                </a:lnTo>
                <a:lnTo>
                  <a:pt x="215" y="283"/>
                </a:lnTo>
                <a:lnTo>
                  <a:pt x="214" y="272"/>
                </a:lnTo>
                <a:lnTo>
                  <a:pt x="211" y="263"/>
                </a:lnTo>
                <a:lnTo>
                  <a:pt x="204" y="257"/>
                </a:lnTo>
                <a:lnTo>
                  <a:pt x="197" y="254"/>
                </a:lnTo>
                <a:close/>
                <a:moveTo>
                  <a:pt x="16" y="231"/>
                </a:moveTo>
                <a:lnTo>
                  <a:pt x="11" y="232"/>
                </a:lnTo>
                <a:lnTo>
                  <a:pt x="5" y="232"/>
                </a:lnTo>
                <a:lnTo>
                  <a:pt x="21" y="237"/>
                </a:lnTo>
                <a:lnTo>
                  <a:pt x="16" y="231"/>
                </a:lnTo>
                <a:close/>
                <a:moveTo>
                  <a:pt x="173" y="227"/>
                </a:moveTo>
                <a:lnTo>
                  <a:pt x="168" y="233"/>
                </a:lnTo>
                <a:lnTo>
                  <a:pt x="172" y="233"/>
                </a:lnTo>
                <a:lnTo>
                  <a:pt x="173" y="233"/>
                </a:lnTo>
                <a:lnTo>
                  <a:pt x="174" y="233"/>
                </a:lnTo>
                <a:lnTo>
                  <a:pt x="174" y="232"/>
                </a:lnTo>
                <a:lnTo>
                  <a:pt x="174" y="231"/>
                </a:lnTo>
                <a:lnTo>
                  <a:pt x="176" y="231"/>
                </a:lnTo>
                <a:lnTo>
                  <a:pt x="173" y="227"/>
                </a:lnTo>
                <a:lnTo>
                  <a:pt x="173" y="227"/>
                </a:lnTo>
                <a:close/>
                <a:moveTo>
                  <a:pt x="185" y="183"/>
                </a:moveTo>
                <a:lnTo>
                  <a:pt x="185" y="193"/>
                </a:lnTo>
                <a:lnTo>
                  <a:pt x="186" y="193"/>
                </a:lnTo>
                <a:lnTo>
                  <a:pt x="189" y="194"/>
                </a:lnTo>
                <a:lnTo>
                  <a:pt x="191" y="194"/>
                </a:lnTo>
                <a:lnTo>
                  <a:pt x="194" y="194"/>
                </a:lnTo>
                <a:lnTo>
                  <a:pt x="195" y="193"/>
                </a:lnTo>
                <a:lnTo>
                  <a:pt x="197" y="190"/>
                </a:lnTo>
                <a:lnTo>
                  <a:pt x="197" y="187"/>
                </a:lnTo>
                <a:lnTo>
                  <a:pt x="195" y="186"/>
                </a:lnTo>
                <a:lnTo>
                  <a:pt x="194" y="185"/>
                </a:lnTo>
                <a:lnTo>
                  <a:pt x="191" y="185"/>
                </a:lnTo>
                <a:lnTo>
                  <a:pt x="190" y="185"/>
                </a:lnTo>
                <a:lnTo>
                  <a:pt x="187" y="185"/>
                </a:lnTo>
                <a:lnTo>
                  <a:pt x="185" y="183"/>
                </a:lnTo>
                <a:close/>
                <a:moveTo>
                  <a:pt x="200" y="169"/>
                </a:moveTo>
                <a:lnTo>
                  <a:pt x="197" y="169"/>
                </a:lnTo>
                <a:lnTo>
                  <a:pt x="193" y="170"/>
                </a:lnTo>
                <a:lnTo>
                  <a:pt x="189" y="173"/>
                </a:lnTo>
                <a:lnTo>
                  <a:pt x="186" y="176"/>
                </a:lnTo>
                <a:lnTo>
                  <a:pt x="186" y="180"/>
                </a:lnTo>
                <a:lnTo>
                  <a:pt x="189" y="178"/>
                </a:lnTo>
                <a:lnTo>
                  <a:pt x="193" y="180"/>
                </a:lnTo>
                <a:lnTo>
                  <a:pt x="197" y="181"/>
                </a:lnTo>
                <a:lnTo>
                  <a:pt x="200" y="183"/>
                </a:lnTo>
                <a:lnTo>
                  <a:pt x="202" y="186"/>
                </a:lnTo>
                <a:lnTo>
                  <a:pt x="202" y="190"/>
                </a:lnTo>
                <a:lnTo>
                  <a:pt x="200" y="194"/>
                </a:lnTo>
                <a:lnTo>
                  <a:pt x="199" y="195"/>
                </a:lnTo>
                <a:lnTo>
                  <a:pt x="197" y="197"/>
                </a:lnTo>
                <a:lnTo>
                  <a:pt x="194" y="198"/>
                </a:lnTo>
                <a:lnTo>
                  <a:pt x="189" y="198"/>
                </a:lnTo>
                <a:lnTo>
                  <a:pt x="183" y="197"/>
                </a:lnTo>
                <a:lnTo>
                  <a:pt x="181" y="204"/>
                </a:lnTo>
                <a:lnTo>
                  <a:pt x="193" y="208"/>
                </a:lnTo>
                <a:lnTo>
                  <a:pt x="206" y="207"/>
                </a:lnTo>
                <a:lnTo>
                  <a:pt x="210" y="204"/>
                </a:lnTo>
                <a:lnTo>
                  <a:pt x="214" y="202"/>
                </a:lnTo>
                <a:lnTo>
                  <a:pt x="216" y="198"/>
                </a:lnTo>
                <a:lnTo>
                  <a:pt x="219" y="193"/>
                </a:lnTo>
                <a:lnTo>
                  <a:pt x="219" y="189"/>
                </a:lnTo>
                <a:lnTo>
                  <a:pt x="219" y="183"/>
                </a:lnTo>
                <a:lnTo>
                  <a:pt x="216" y="178"/>
                </a:lnTo>
                <a:lnTo>
                  <a:pt x="214" y="174"/>
                </a:lnTo>
                <a:lnTo>
                  <a:pt x="210" y="172"/>
                </a:lnTo>
                <a:lnTo>
                  <a:pt x="206" y="169"/>
                </a:lnTo>
                <a:lnTo>
                  <a:pt x="200" y="169"/>
                </a:lnTo>
                <a:close/>
                <a:moveTo>
                  <a:pt x="9" y="161"/>
                </a:moveTo>
                <a:lnTo>
                  <a:pt x="9" y="162"/>
                </a:lnTo>
                <a:lnTo>
                  <a:pt x="11" y="183"/>
                </a:lnTo>
                <a:lnTo>
                  <a:pt x="13" y="206"/>
                </a:lnTo>
                <a:lnTo>
                  <a:pt x="20" y="225"/>
                </a:lnTo>
                <a:lnTo>
                  <a:pt x="21" y="225"/>
                </a:lnTo>
                <a:lnTo>
                  <a:pt x="22" y="227"/>
                </a:lnTo>
                <a:lnTo>
                  <a:pt x="22" y="227"/>
                </a:lnTo>
                <a:lnTo>
                  <a:pt x="21" y="228"/>
                </a:lnTo>
                <a:lnTo>
                  <a:pt x="28" y="237"/>
                </a:lnTo>
                <a:lnTo>
                  <a:pt x="55" y="241"/>
                </a:lnTo>
                <a:lnTo>
                  <a:pt x="84" y="241"/>
                </a:lnTo>
                <a:lnTo>
                  <a:pt x="128" y="240"/>
                </a:lnTo>
                <a:lnTo>
                  <a:pt x="134" y="238"/>
                </a:lnTo>
                <a:lnTo>
                  <a:pt x="143" y="237"/>
                </a:lnTo>
                <a:lnTo>
                  <a:pt x="153" y="234"/>
                </a:lnTo>
                <a:lnTo>
                  <a:pt x="164" y="233"/>
                </a:lnTo>
                <a:lnTo>
                  <a:pt x="169" y="221"/>
                </a:lnTo>
                <a:lnTo>
                  <a:pt x="168" y="219"/>
                </a:lnTo>
                <a:lnTo>
                  <a:pt x="169" y="217"/>
                </a:lnTo>
                <a:lnTo>
                  <a:pt x="170" y="217"/>
                </a:lnTo>
                <a:lnTo>
                  <a:pt x="173" y="206"/>
                </a:lnTo>
                <a:lnTo>
                  <a:pt x="173" y="204"/>
                </a:lnTo>
                <a:lnTo>
                  <a:pt x="174" y="203"/>
                </a:lnTo>
                <a:lnTo>
                  <a:pt x="178" y="183"/>
                </a:lnTo>
                <a:lnTo>
                  <a:pt x="180" y="162"/>
                </a:lnTo>
                <a:lnTo>
                  <a:pt x="166" y="169"/>
                </a:lnTo>
                <a:lnTo>
                  <a:pt x="149" y="172"/>
                </a:lnTo>
                <a:lnTo>
                  <a:pt x="132" y="173"/>
                </a:lnTo>
                <a:lnTo>
                  <a:pt x="115" y="173"/>
                </a:lnTo>
                <a:lnTo>
                  <a:pt x="102" y="173"/>
                </a:lnTo>
                <a:lnTo>
                  <a:pt x="71" y="173"/>
                </a:lnTo>
                <a:lnTo>
                  <a:pt x="39" y="169"/>
                </a:lnTo>
                <a:lnTo>
                  <a:pt x="9" y="161"/>
                </a:lnTo>
                <a:close/>
                <a:moveTo>
                  <a:pt x="166" y="156"/>
                </a:moveTo>
                <a:lnTo>
                  <a:pt x="164" y="160"/>
                </a:lnTo>
                <a:lnTo>
                  <a:pt x="161" y="164"/>
                </a:lnTo>
                <a:lnTo>
                  <a:pt x="177" y="161"/>
                </a:lnTo>
                <a:lnTo>
                  <a:pt x="176" y="161"/>
                </a:lnTo>
                <a:lnTo>
                  <a:pt x="174" y="160"/>
                </a:lnTo>
                <a:lnTo>
                  <a:pt x="174" y="159"/>
                </a:lnTo>
                <a:lnTo>
                  <a:pt x="166" y="156"/>
                </a:lnTo>
                <a:close/>
                <a:moveTo>
                  <a:pt x="180" y="117"/>
                </a:moveTo>
                <a:lnTo>
                  <a:pt x="178" y="125"/>
                </a:lnTo>
                <a:lnTo>
                  <a:pt x="182" y="127"/>
                </a:lnTo>
                <a:lnTo>
                  <a:pt x="186" y="128"/>
                </a:lnTo>
                <a:lnTo>
                  <a:pt x="189" y="128"/>
                </a:lnTo>
                <a:lnTo>
                  <a:pt x="191" y="128"/>
                </a:lnTo>
                <a:lnTo>
                  <a:pt x="194" y="127"/>
                </a:lnTo>
                <a:lnTo>
                  <a:pt x="195" y="127"/>
                </a:lnTo>
                <a:lnTo>
                  <a:pt x="197" y="125"/>
                </a:lnTo>
                <a:lnTo>
                  <a:pt x="195" y="122"/>
                </a:lnTo>
                <a:lnTo>
                  <a:pt x="194" y="121"/>
                </a:lnTo>
                <a:lnTo>
                  <a:pt x="193" y="119"/>
                </a:lnTo>
                <a:lnTo>
                  <a:pt x="190" y="118"/>
                </a:lnTo>
                <a:lnTo>
                  <a:pt x="186" y="118"/>
                </a:lnTo>
                <a:lnTo>
                  <a:pt x="183" y="118"/>
                </a:lnTo>
                <a:lnTo>
                  <a:pt x="180" y="117"/>
                </a:lnTo>
                <a:close/>
                <a:moveTo>
                  <a:pt x="202" y="101"/>
                </a:moveTo>
                <a:lnTo>
                  <a:pt x="194" y="104"/>
                </a:lnTo>
                <a:lnTo>
                  <a:pt x="187" y="106"/>
                </a:lnTo>
                <a:lnTo>
                  <a:pt x="181" y="111"/>
                </a:lnTo>
                <a:lnTo>
                  <a:pt x="181" y="113"/>
                </a:lnTo>
                <a:lnTo>
                  <a:pt x="185" y="111"/>
                </a:lnTo>
                <a:lnTo>
                  <a:pt x="189" y="111"/>
                </a:lnTo>
                <a:lnTo>
                  <a:pt x="193" y="113"/>
                </a:lnTo>
                <a:lnTo>
                  <a:pt x="197" y="114"/>
                </a:lnTo>
                <a:lnTo>
                  <a:pt x="199" y="117"/>
                </a:lnTo>
                <a:lnTo>
                  <a:pt x="200" y="119"/>
                </a:lnTo>
                <a:lnTo>
                  <a:pt x="202" y="123"/>
                </a:lnTo>
                <a:lnTo>
                  <a:pt x="200" y="127"/>
                </a:lnTo>
                <a:lnTo>
                  <a:pt x="197" y="131"/>
                </a:lnTo>
                <a:lnTo>
                  <a:pt x="191" y="134"/>
                </a:lnTo>
                <a:lnTo>
                  <a:pt x="183" y="132"/>
                </a:lnTo>
                <a:lnTo>
                  <a:pt x="177" y="128"/>
                </a:lnTo>
                <a:lnTo>
                  <a:pt x="176" y="134"/>
                </a:lnTo>
                <a:lnTo>
                  <a:pt x="185" y="140"/>
                </a:lnTo>
                <a:lnTo>
                  <a:pt x="194" y="142"/>
                </a:lnTo>
                <a:lnTo>
                  <a:pt x="203" y="142"/>
                </a:lnTo>
                <a:lnTo>
                  <a:pt x="211" y="136"/>
                </a:lnTo>
                <a:lnTo>
                  <a:pt x="216" y="127"/>
                </a:lnTo>
                <a:lnTo>
                  <a:pt x="219" y="119"/>
                </a:lnTo>
                <a:lnTo>
                  <a:pt x="217" y="111"/>
                </a:lnTo>
                <a:lnTo>
                  <a:pt x="215" y="105"/>
                </a:lnTo>
                <a:lnTo>
                  <a:pt x="210" y="101"/>
                </a:lnTo>
                <a:lnTo>
                  <a:pt x="202" y="101"/>
                </a:lnTo>
                <a:close/>
                <a:moveTo>
                  <a:pt x="18" y="96"/>
                </a:moveTo>
                <a:lnTo>
                  <a:pt x="18" y="97"/>
                </a:lnTo>
                <a:lnTo>
                  <a:pt x="18" y="97"/>
                </a:lnTo>
                <a:lnTo>
                  <a:pt x="18" y="98"/>
                </a:lnTo>
                <a:lnTo>
                  <a:pt x="17" y="100"/>
                </a:lnTo>
                <a:lnTo>
                  <a:pt x="17" y="101"/>
                </a:lnTo>
                <a:lnTo>
                  <a:pt x="17" y="104"/>
                </a:lnTo>
                <a:lnTo>
                  <a:pt x="16" y="111"/>
                </a:lnTo>
                <a:lnTo>
                  <a:pt x="17" y="126"/>
                </a:lnTo>
                <a:lnTo>
                  <a:pt x="21" y="149"/>
                </a:lnTo>
                <a:lnTo>
                  <a:pt x="22" y="149"/>
                </a:lnTo>
                <a:lnTo>
                  <a:pt x="24" y="151"/>
                </a:lnTo>
                <a:lnTo>
                  <a:pt x="24" y="152"/>
                </a:lnTo>
                <a:lnTo>
                  <a:pt x="22" y="153"/>
                </a:lnTo>
                <a:lnTo>
                  <a:pt x="28" y="161"/>
                </a:lnTo>
                <a:lnTo>
                  <a:pt x="56" y="165"/>
                </a:lnTo>
                <a:lnTo>
                  <a:pt x="87" y="168"/>
                </a:lnTo>
                <a:lnTo>
                  <a:pt x="119" y="168"/>
                </a:lnTo>
                <a:lnTo>
                  <a:pt x="152" y="165"/>
                </a:lnTo>
                <a:lnTo>
                  <a:pt x="155" y="162"/>
                </a:lnTo>
                <a:lnTo>
                  <a:pt x="157" y="160"/>
                </a:lnTo>
                <a:lnTo>
                  <a:pt x="160" y="156"/>
                </a:lnTo>
                <a:lnTo>
                  <a:pt x="162" y="151"/>
                </a:lnTo>
                <a:lnTo>
                  <a:pt x="162" y="151"/>
                </a:lnTo>
                <a:lnTo>
                  <a:pt x="165" y="144"/>
                </a:lnTo>
                <a:lnTo>
                  <a:pt x="168" y="138"/>
                </a:lnTo>
                <a:lnTo>
                  <a:pt x="169" y="132"/>
                </a:lnTo>
                <a:lnTo>
                  <a:pt x="173" y="117"/>
                </a:lnTo>
                <a:lnTo>
                  <a:pt x="174" y="102"/>
                </a:lnTo>
                <a:lnTo>
                  <a:pt x="174" y="102"/>
                </a:lnTo>
                <a:lnTo>
                  <a:pt x="143" y="108"/>
                </a:lnTo>
                <a:lnTo>
                  <a:pt x="111" y="110"/>
                </a:lnTo>
                <a:lnTo>
                  <a:pt x="80" y="110"/>
                </a:lnTo>
                <a:lnTo>
                  <a:pt x="49" y="106"/>
                </a:lnTo>
                <a:lnTo>
                  <a:pt x="18" y="96"/>
                </a:lnTo>
                <a:close/>
                <a:moveTo>
                  <a:pt x="168" y="90"/>
                </a:moveTo>
                <a:lnTo>
                  <a:pt x="165" y="94"/>
                </a:lnTo>
                <a:lnTo>
                  <a:pt x="164" y="98"/>
                </a:lnTo>
                <a:lnTo>
                  <a:pt x="173" y="97"/>
                </a:lnTo>
                <a:lnTo>
                  <a:pt x="174" y="97"/>
                </a:lnTo>
                <a:lnTo>
                  <a:pt x="176" y="97"/>
                </a:lnTo>
                <a:lnTo>
                  <a:pt x="176" y="97"/>
                </a:lnTo>
                <a:lnTo>
                  <a:pt x="176" y="96"/>
                </a:lnTo>
                <a:lnTo>
                  <a:pt x="176" y="96"/>
                </a:lnTo>
                <a:lnTo>
                  <a:pt x="172" y="93"/>
                </a:lnTo>
                <a:lnTo>
                  <a:pt x="169" y="92"/>
                </a:lnTo>
                <a:lnTo>
                  <a:pt x="168" y="90"/>
                </a:lnTo>
                <a:close/>
                <a:moveTo>
                  <a:pt x="30" y="89"/>
                </a:moveTo>
                <a:lnTo>
                  <a:pt x="26" y="89"/>
                </a:lnTo>
                <a:lnTo>
                  <a:pt x="21" y="92"/>
                </a:lnTo>
                <a:lnTo>
                  <a:pt x="36" y="96"/>
                </a:lnTo>
                <a:lnTo>
                  <a:pt x="30" y="89"/>
                </a:lnTo>
                <a:close/>
                <a:moveTo>
                  <a:pt x="190" y="42"/>
                </a:moveTo>
                <a:lnTo>
                  <a:pt x="185" y="42"/>
                </a:lnTo>
                <a:lnTo>
                  <a:pt x="178" y="43"/>
                </a:lnTo>
                <a:lnTo>
                  <a:pt x="178" y="42"/>
                </a:lnTo>
                <a:lnTo>
                  <a:pt x="178" y="47"/>
                </a:lnTo>
                <a:lnTo>
                  <a:pt x="185" y="51"/>
                </a:lnTo>
                <a:lnTo>
                  <a:pt x="191" y="54"/>
                </a:lnTo>
                <a:lnTo>
                  <a:pt x="199" y="51"/>
                </a:lnTo>
                <a:lnTo>
                  <a:pt x="200" y="50"/>
                </a:lnTo>
                <a:lnTo>
                  <a:pt x="200" y="49"/>
                </a:lnTo>
                <a:lnTo>
                  <a:pt x="200" y="46"/>
                </a:lnTo>
                <a:lnTo>
                  <a:pt x="198" y="45"/>
                </a:lnTo>
                <a:lnTo>
                  <a:pt x="197" y="43"/>
                </a:lnTo>
                <a:lnTo>
                  <a:pt x="190" y="42"/>
                </a:lnTo>
                <a:close/>
                <a:moveTo>
                  <a:pt x="199" y="26"/>
                </a:moveTo>
                <a:lnTo>
                  <a:pt x="193" y="26"/>
                </a:lnTo>
                <a:lnTo>
                  <a:pt x="187" y="28"/>
                </a:lnTo>
                <a:lnTo>
                  <a:pt x="186" y="29"/>
                </a:lnTo>
                <a:lnTo>
                  <a:pt x="183" y="30"/>
                </a:lnTo>
                <a:lnTo>
                  <a:pt x="181" y="32"/>
                </a:lnTo>
                <a:lnTo>
                  <a:pt x="178" y="34"/>
                </a:lnTo>
                <a:lnTo>
                  <a:pt x="177" y="36"/>
                </a:lnTo>
                <a:lnTo>
                  <a:pt x="177" y="37"/>
                </a:lnTo>
                <a:lnTo>
                  <a:pt x="177" y="38"/>
                </a:lnTo>
                <a:lnTo>
                  <a:pt x="177" y="38"/>
                </a:lnTo>
                <a:lnTo>
                  <a:pt x="183" y="37"/>
                </a:lnTo>
                <a:lnTo>
                  <a:pt x="190" y="37"/>
                </a:lnTo>
                <a:lnTo>
                  <a:pt x="198" y="38"/>
                </a:lnTo>
                <a:lnTo>
                  <a:pt x="204" y="41"/>
                </a:lnTo>
                <a:lnTo>
                  <a:pt x="208" y="46"/>
                </a:lnTo>
                <a:lnTo>
                  <a:pt x="207" y="51"/>
                </a:lnTo>
                <a:lnTo>
                  <a:pt x="200" y="58"/>
                </a:lnTo>
                <a:lnTo>
                  <a:pt x="193" y="59"/>
                </a:lnTo>
                <a:lnTo>
                  <a:pt x="185" y="56"/>
                </a:lnTo>
                <a:lnTo>
                  <a:pt x="177" y="53"/>
                </a:lnTo>
                <a:lnTo>
                  <a:pt x="176" y="63"/>
                </a:lnTo>
                <a:lnTo>
                  <a:pt x="185" y="66"/>
                </a:lnTo>
                <a:lnTo>
                  <a:pt x="194" y="67"/>
                </a:lnTo>
                <a:lnTo>
                  <a:pt x="204" y="64"/>
                </a:lnTo>
                <a:lnTo>
                  <a:pt x="212" y="60"/>
                </a:lnTo>
                <a:lnTo>
                  <a:pt x="217" y="53"/>
                </a:lnTo>
                <a:lnTo>
                  <a:pt x="217" y="43"/>
                </a:lnTo>
                <a:lnTo>
                  <a:pt x="216" y="38"/>
                </a:lnTo>
                <a:lnTo>
                  <a:pt x="214" y="33"/>
                </a:lnTo>
                <a:lnTo>
                  <a:pt x="210" y="29"/>
                </a:lnTo>
                <a:lnTo>
                  <a:pt x="204" y="26"/>
                </a:lnTo>
                <a:lnTo>
                  <a:pt x="199" y="26"/>
                </a:lnTo>
                <a:close/>
                <a:moveTo>
                  <a:pt x="18" y="16"/>
                </a:moveTo>
                <a:lnTo>
                  <a:pt x="18" y="41"/>
                </a:lnTo>
                <a:lnTo>
                  <a:pt x="24" y="62"/>
                </a:lnTo>
                <a:lnTo>
                  <a:pt x="33" y="83"/>
                </a:lnTo>
                <a:lnTo>
                  <a:pt x="36" y="84"/>
                </a:lnTo>
                <a:lnTo>
                  <a:pt x="36" y="85"/>
                </a:lnTo>
                <a:lnTo>
                  <a:pt x="36" y="87"/>
                </a:lnTo>
                <a:lnTo>
                  <a:pt x="36" y="87"/>
                </a:lnTo>
                <a:lnTo>
                  <a:pt x="42" y="97"/>
                </a:lnTo>
                <a:lnTo>
                  <a:pt x="79" y="102"/>
                </a:lnTo>
                <a:lnTo>
                  <a:pt x="117" y="102"/>
                </a:lnTo>
                <a:lnTo>
                  <a:pt x="155" y="98"/>
                </a:lnTo>
                <a:lnTo>
                  <a:pt x="159" y="92"/>
                </a:lnTo>
                <a:lnTo>
                  <a:pt x="162" y="83"/>
                </a:lnTo>
                <a:lnTo>
                  <a:pt x="166" y="73"/>
                </a:lnTo>
                <a:lnTo>
                  <a:pt x="169" y="64"/>
                </a:lnTo>
                <a:lnTo>
                  <a:pt x="170" y="60"/>
                </a:lnTo>
                <a:lnTo>
                  <a:pt x="170" y="39"/>
                </a:lnTo>
                <a:lnTo>
                  <a:pt x="168" y="20"/>
                </a:lnTo>
                <a:lnTo>
                  <a:pt x="138" y="28"/>
                </a:lnTo>
                <a:lnTo>
                  <a:pt x="106" y="32"/>
                </a:lnTo>
                <a:lnTo>
                  <a:pt x="75" y="33"/>
                </a:lnTo>
                <a:lnTo>
                  <a:pt x="60" y="32"/>
                </a:lnTo>
                <a:lnTo>
                  <a:pt x="45" y="29"/>
                </a:lnTo>
                <a:lnTo>
                  <a:pt x="30" y="25"/>
                </a:lnTo>
                <a:lnTo>
                  <a:pt x="18" y="16"/>
                </a:lnTo>
                <a:close/>
                <a:moveTo>
                  <a:pt x="70" y="8"/>
                </a:moveTo>
                <a:lnTo>
                  <a:pt x="22" y="15"/>
                </a:lnTo>
                <a:lnTo>
                  <a:pt x="50" y="24"/>
                </a:lnTo>
                <a:lnTo>
                  <a:pt x="77" y="26"/>
                </a:lnTo>
                <a:lnTo>
                  <a:pt x="106" y="25"/>
                </a:lnTo>
                <a:lnTo>
                  <a:pt x="134" y="21"/>
                </a:lnTo>
                <a:lnTo>
                  <a:pt x="161" y="16"/>
                </a:lnTo>
                <a:lnTo>
                  <a:pt x="115" y="9"/>
                </a:lnTo>
                <a:lnTo>
                  <a:pt x="70" y="8"/>
                </a:lnTo>
                <a:close/>
                <a:moveTo>
                  <a:pt x="90" y="0"/>
                </a:moveTo>
                <a:lnTo>
                  <a:pt x="130" y="3"/>
                </a:lnTo>
                <a:lnTo>
                  <a:pt x="168" y="11"/>
                </a:lnTo>
                <a:lnTo>
                  <a:pt x="169" y="12"/>
                </a:lnTo>
                <a:lnTo>
                  <a:pt x="169" y="13"/>
                </a:lnTo>
                <a:lnTo>
                  <a:pt x="169" y="15"/>
                </a:lnTo>
                <a:lnTo>
                  <a:pt x="169" y="15"/>
                </a:lnTo>
                <a:lnTo>
                  <a:pt x="170" y="15"/>
                </a:lnTo>
                <a:lnTo>
                  <a:pt x="172" y="16"/>
                </a:lnTo>
                <a:lnTo>
                  <a:pt x="173" y="17"/>
                </a:lnTo>
                <a:lnTo>
                  <a:pt x="174" y="22"/>
                </a:lnTo>
                <a:lnTo>
                  <a:pt x="176" y="28"/>
                </a:lnTo>
                <a:lnTo>
                  <a:pt x="183" y="24"/>
                </a:lnTo>
                <a:lnTo>
                  <a:pt x="191" y="21"/>
                </a:lnTo>
                <a:lnTo>
                  <a:pt x="198" y="20"/>
                </a:lnTo>
                <a:lnTo>
                  <a:pt x="210" y="22"/>
                </a:lnTo>
                <a:lnTo>
                  <a:pt x="219" y="30"/>
                </a:lnTo>
                <a:lnTo>
                  <a:pt x="223" y="41"/>
                </a:lnTo>
                <a:lnTo>
                  <a:pt x="223" y="53"/>
                </a:lnTo>
                <a:lnTo>
                  <a:pt x="217" y="62"/>
                </a:lnTo>
                <a:lnTo>
                  <a:pt x="208" y="70"/>
                </a:lnTo>
                <a:lnTo>
                  <a:pt x="198" y="73"/>
                </a:lnTo>
                <a:lnTo>
                  <a:pt x="186" y="73"/>
                </a:lnTo>
                <a:lnTo>
                  <a:pt x="174" y="70"/>
                </a:lnTo>
                <a:lnTo>
                  <a:pt x="172" y="77"/>
                </a:lnTo>
                <a:lnTo>
                  <a:pt x="170" y="81"/>
                </a:lnTo>
                <a:lnTo>
                  <a:pt x="169" y="87"/>
                </a:lnTo>
                <a:lnTo>
                  <a:pt x="172" y="88"/>
                </a:lnTo>
                <a:lnTo>
                  <a:pt x="174" y="89"/>
                </a:lnTo>
                <a:lnTo>
                  <a:pt x="181" y="94"/>
                </a:lnTo>
                <a:lnTo>
                  <a:pt x="181" y="96"/>
                </a:lnTo>
                <a:lnTo>
                  <a:pt x="181" y="97"/>
                </a:lnTo>
                <a:lnTo>
                  <a:pt x="181" y="97"/>
                </a:lnTo>
                <a:lnTo>
                  <a:pt x="181" y="105"/>
                </a:lnTo>
                <a:lnTo>
                  <a:pt x="191" y="98"/>
                </a:lnTo>
                <a:lnTo>
                  <a:pt x="203" y="94"/>
                </a:lnTo>
                <a:lnTo>
                  <a:pt x="214" y="96"/>
                </a:lnTo>
                <a:lnTo>
                  <a:pt x="220" y="101"/>
                </a:lnTo>
                <a:lnTo>
                  <a:pt x="224" y="109"/>
                </a:lnTo>
                <a:lnTo>
                  <a:pt x="224" y="117"/>
                </a:lnTo>
                <a:lnTo>
                  <a:pt x="223" y="126"/>
                </a:lnTo>
                <a:lnTo>
                  <a:pt x="217" y="136"/>
                </a:lnTo>
                <a:lnTo>
                  <a:pt x="210" y="144"/>
                </a:lnTo>
                <a:lnTo>
                  <a:pt x="198" y="148"/>
                </a:lnTo>
                <a:lnTo>
                  <a:pt x="189" y="148"/>
                </a:lnTo>
                <a:lnTo>
                  <a:pt x="181" y="145"/>
                </a:lnTo>
                <a:lnTo>
                  <a:pt x="173" y="140"/>
                </a:lnTo>
                <a:lnTo>
                  <a:pt x="172" y="143"/>
                </a:lnTo>
                <a:lnTo>
                  <a:pt x="170" y="147"/>
                </a:lnTo>
                <a:lnTo>
                  <a:pt x="169" y="151"/>
                </a:lnTo>
                <a:lnTo>
                  <a:pt x="176" y="155"/>
                </a:lnTo>
                <a:lnTo>
                  <a:pt x="183" y="157"/>
                </a:lnTo>
                <a:lnTo>
                  <a:pt x="183" y="159"/>
                </a:lnTo>
                <a:lnTo>
                  <a:pt x="183" y="159"/>
                </a:lnTo>
                <a:lnTo>
                  <a:pt x="185" y="160"/>
                </a:lnTo>
                <a:lnTo>
                  <a:pt x="186" y="169"/>
                </a:lnTo>
                <a:lnTo>
                  <a:pt x="195" y="164"/>
                </a:lnTo>
                <a:lnTo>
                  <a:pt x="207" y="164"/>
                </a:lnTo>
                <a:lnTo>
                  <a:pt x="216" y="169"/>
                </a:lnTo>
                <a:lnTo>
                  <a:pt x="221" y="177"/>
                </a:lnTo>
                <a:lnTo>
                  <a:pt x="225" y="186"/>
                </a:lnTo>
                <a:lnTo>
                  <a:pt x="224" y="198"/>
                </a:lnTo>
                <a:lnTo>
                  <a:pt x="219" y="206"/>
                </a:lnTo>
                <a:lnTo>
                  <a:pt x="211" y="211"/>
                </a:lnTo>
                <a:lnTo>
                  <a:pt x="200" y="214"/>
                </a:lnTo>
                <a:lnTo>
                  <a:pt x="190" y="214"/>
                </a:lnTo>
                <a:lnTo>
                  <a:pt x="180" y="210"/>
                </a:lnTo>
                <a:lnTo>
                  <a:pt x="177" y="216"/>
                </a:lnTo>
                <a:lnTo>
                  <a:pt x="174" y="221"/>
                </a:lnTo>
                <a:lnTo>
                  <a:pt x="176" y="224"/>
                </a:lnTo>
                <a:lnTo>
                  <a:pt x="180" y="229"/>
                </a:lnTo>
                <a:lnTo>
                  <a:pt x="181" y="229"/>
                </a:lnTo>
                <a:lnTo>
                  <a:pt x="182" y="231"/>
                </a:lnTo>
                <a:lnTo>
                  <a:pt x="182" y="232"/>
                </a:lnTo>
                <a:lnTo>
                  <a:pt x="182" y="253"/>
                </a:lnTo>
                <a:lnTo>
                  <a:pt x="193" y="249"/>
                </a:lnTo>
                <a:lnTo>
                  <a:pt x="204" y="250"/>
                </a:lnTo>
                <a:lnTo>
                  <a:pt x="212" y="257"/>
                </a:lnTo>
                <a:lnTo>
                  <a:pt x="217" y="265"/>
                </a:lnTo>
                <a:lnTo>
                  <a:pt x="220" y="274"/>
                </a:lnTo>
                <a:lnTo>
                  <a:pt x="221" y="284"/>
                </a:lnTo>
                <a:lnTo>
                  <a:pt x="219" y="296"/>
                </a:lnTo>
                <a:lnTo>
                  <a:pt x="212" y="306"/>
                </a:lnTo>
                <a:lnTo>
                  <a:pt x="200" y="312"/>
                </a:lnTo>
                <a:lnTo>
                  <a:pt x="191" y="313"/>
                </a:lnTo>
                <a:lnTo>
                  <a:pt x="181" y="312"/>
                </a:lnTo>
                <a:lnTo>
                  <a:pt x="172" y="308"/>
                </a:lnTo>
                <a:lnTo>
                  <a:pt x="162" y="324"/>
                </a:lnTo>
                <a:lnTo>
                  <a:pt x="151" y="338"/>
                </a:lnTo>
                <a:lnTo>
                  <a:pt x="136" y="348"/>
                </a:lnTo>
                <a:lnTo>
                  <a:pt x="119" y="355"/>
                </a:lnTo>
                <a:lnTo>
                  <a:pt x="97" y="358"/>
                </a:lnTo>
                <a:lnTo>
                  <a:pt x="76" y="354"/>
                </a:lnTo>
                <a:lnTo>
                  <a:pt x="56" y="344"/>
                </a:lnTo>
                <a:lnTo>
                  <a:pt x="41" y="333"/>
                </a:lnTo>
                <a:lnTo>
                  <a:pt x="26" y="316"/>
                </a:lnTo>
                <a:lnTo>
                  <a:pt x="16" y="297"/>
                </a:lnTo>
                <a:lnTo>
                  <a:pt x="8" y="278"/>
                </a:lnTo>
                <a:lnTo>
                  <a:pt x="4" y="257"/>
                </a:lnTo>
                <a:lnTo>
                  <a:pt x="1" y="236"/>
                </a:lnTo>
                <a:lnTo>
                  <a:pt x="3" y="234"/>
                </a:lnTo>
                <a:lnTo>
                  <a:pt x="4" y="234"/>
                </a:lnTo>
                <a:lnTo>
                  <a:pt x="4" y="234"/>
                </a:lnTo>
                <a:lnTo>
                  <a:pt x="5" y="236"/>
                </a:lnTo>
                <a:lnTo>
                  <a:pt x="8" y="255"/>
                </a:lnTo>
                <a:lnTo>
                  <a:pt x="15" y="275"/>
                </a:lnTo>
                <a:lnTo>
                  <a:pt x="21" y="295"/>
                </a:lnTo>
                <a:lnTo>
                  <a:pt x="32" y="312"/>
                </a:lnTo>
                <a:lnTo>
                  <a:pt x="43" y="327"/>
                </a:lnTo>
                <a:lnTo>
                  <a:pt x="59" y="339"/>
                </a:lnTo>
                <a:lnTo>
                  <a:pt x="76" y="347"/>
                </a:lnTo>
                <a:lnTo>
                  <a:pt x="97" y="351"/>
                </a:lnTo>
                <a:lnTo>
                  <a:pt x="117" y="350"/>
                </a:lnTo>
                <a:lnTo>
                  <a:pt x="134" y="344"/>
                </a:lnTo>
                <a:lnTo>
                  <a:pt x="147" y="334"/>
                </a:lnTo>
                <a:lnTo>
                  <a:pt x="156" y="322"/>
                </a:lnTo>
                <a:lnTo>
                  <a:pt x="164" y="306"/>
                </a:lnTo>
                <a:lnTo>
                  <a:pt x="169" y="291"/>
                </a:lnTo>
                <a:lnTo>
                  <a:pt x="173" y="272"/>
                </a:lnTo>
                <a:lnTo>
                  <a:pt x="176" y="255"/>
                </a:lnTo>
                <a:lnTo>
                  <a:pt x="177" y="237"/>
                </a:lnTo>
                <a:lnTo>
                  <a:pt x="166" y="242"/>
                </a:lnTo>
                <a:lnTo>
                  <a:pt x="153" y="245"/>
                </a:lnTo>
                <a:lnTo>
                  <a:pt x="138" y="246"/>
                </a:lnTo>
                <a:lnTo>
                  <a:pt x="122" y="246"/>
                </a:lnTo>
                <a:lnTo>
                  <a:pt x="109" y="246"/>
                </a:lnTo>
                <a:lnTo>
                  <a:pt x="98" y="246"/>
                </a:lnTo>
                <a:lnTo>
                  <a:pt x="80" y="248"/>
                </a:lnTo>
                <a:lnTo>
                  <a:pt x="60" y="248"/>
                </a:lnTo>
                <a:lnTo>
                  <a:pt x="41" y="246"/>
                </a:lnTo>
                <a:lnTo>
                  <a:pt x="21" y="242"/>
                </a:lnTo>
                <a:lnTo>
                  <a:pt x="4" y="234"/>
                </a:lnTo>
                <a:lnTo>
                  <a:pt x="3" y="233"/>
                </a:lnTo>
                <a:lnTo>
                  <a:pt x="4" y="232"/>
                </a:lnTo>
                <a:lnTo>
                  <a:pt x="1" y="232"/>
                </a:lnTo>
                <a:lnTo>
                  <a:pt x="0" y="232"/>
                </a:lnTo>
                <a:lnTo>
                  <a:pt x="1" y="231"/>
                </a:lnTo>
                <a:lnTo>
                  <a:pt x="4" y="229"/>
                </a:lnTo>
                <a:lnTo>
                  <a:pt x="7" y="228"/>
                </a:lnTo>
                <a:lnTo>
                  <a:pt x="11" y="227"/>
                </a:lnTo>
                <a:lnTo>
                  <a:pt x="15" y="227"/>
                </a:lnTo>
                <a:lnTo>
                  <a:pt x="8" y="211"/>
                </a:lnTo>
                <a:lnTo>
                  <a:pt x="4" y="194"/>
                </a:lnTo>
                <a:lnTo>
                  <a:pt x="4" y="177"/>
                </a:lnTo>
                <a:lnTo>
                  <a:pt x="4" y="161"/>
                </a:lnTo>
                <a:lnTo>
                  <a:pt x="5" y="160"/>
                </a:lnTo>
                <a:lnTo>
                  <a:pt x="7" y="160"/>
                </a:lnTo>
                <a:lnTo>
                  <a:pt x="7" y="159"/>
                </a:lnTo>
                <a:lnTo>
                  <a:pt x="8" y="159"/>
                </a:lnTo>
                <a:lnTo>
                  <a:pt x="21" y="160"/>
                </a:lnTo>
                <a:lnTo>
                  <a:pt x="18" y="155"/>
                </a:lnTo>
                <a:lnTo>
                  <a:pt x="15" y="156"/>
                </a:lnTo>
                <a:lnTo>
                  <a:pt x="11" y="156"/>
                </a:lnTo>
                <a:lnTo>
                  <a:pt x="11" y="157"/>
                </a:lnTo>
                <a:lnTo>
                  <a:pt x="9" y="159"/>
                </a:lnTo>
                <a:lnTo>
                  <a:pt x="7" y="157"/>
                </a:lnTo>
                <a:lnTo>
                  <a:pt x="7" y="156"/>
                </a:lnTo>
                <a:lnTo>
                  <a:pt x="7" y="155"/>
                </a:lnTo>
                <a:lnTo>
                  <a:pt x="7" y="153"/>
                </a:lnTo>
                <a:lnTo>
                  <a:pt x="9" y="152"/>
                </a:lnTo>
                <a:lnTo>
                  <a:pt x="12" y="151"/>
                </a:lnTo>
                <a:lnTo>
                  <a:pt x="15" y="151"/>
                </a:lnTo>
                <a:lnTo>
                  <a:pt x="16" y="149"/>
                </a:lnTo>
                <a:lnTo>
                  <a:pt x="12" y="139"/>
                </a:lnTo>
                <a:lnTo>
                  <a:pt x="11" y="126"/>
                </a:lnTo>
                <a:lnTo>
                  <a:pt x="11" y="119"/>
                </a:lnTo>
                <a:lnTo>
                  <a:pt x="9" y="110"/>
                </a:lnTo>
                <a:lnTo>
                  <a:pt x="11" y="101"/>
                </a:lnTo>
                <a:lnTo>
                  <a:pt x="13" y="94"/>
                </a:lnTo>
                <a:lnTo>
                  <a:pt x="15" y="93"/>
                </a:lnTo>
                <a:lnTo>
                  <a:pt x="15" y="93"/>
                </a:lnTo>
                <a:lnTo>
                  <a:pt x="13" y="92"/>
                </a:lnTo>
                <a:lnTo>
                  <a:pt x="15" y="90"/>
                </a:lnTo>
                <a:lnTo>
                  <a:pt x="18" y="88"/>
                </a:lnTo>
                <a:lnTo>
                  <a:pt x="24" y="85"/>
                </a:lnTo>
                <a:lnTo>
                  <a:pt x="26" y="84"/>
                </a:lnTo>
                <a:lnTo>
                  <a:pt x="17" y="62"/>
                </a:lnTo>
                <a:lnTo>
                  <a:pt x="12" y="39"/>
                </a:lnTo>
                <a:lnTo>
                  <a:pt x="13" y="15"/>
                </a:lnTo>
                <a:lnTo>
                  <a:pt x="13" y="15"/>
                </a:lnTo>
                <a:lnTo>
                  <a:pt x="13" y="13"/>
                </a:lnTo>
                <a:lnTo>
                  <a:pt x="13" y="12"/>
                </a:lnTo>
                <a:lnTo>
                  <a:pt x="15" y="12"/>
                </a:lnTo>
                <a:lnTo>
                  <a:pt x="53" y="3"/>
                </a:lnTo>
                <a:lnTo>
                  <a:pt x="9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11"/>
          <p:cNvSpPr/>
          <p:nvPr/>
        </p:nvSpPr>
        <p:spPr>
          <a:xfrm>
            <a:off x="1496880" y="3717000"/>
            <a:ext cx="173880" cy="11376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12"/>
          <p:cNvSpPr/>
          <p:nvPr/>
        </p:nvSpPr>
        <p:spPr>
          <a:xfrm rot="19356000">
            <a:off x="1749960" y="3816000"/>
            <a:ext cx="304200" cy="5234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3"/>
          <p:cNvSpPr/>
          <p:nvPr/>
        </p:nvSpPr>
        <p:spPr>
          <a:xfrm>
            <a:off x="1444320" y="4949640"/>
            <a:ext cx="119880" cy="173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4"/>
          <p:cNvSpPr/>
          <p:nvPr/>
        </p:nvSpPr>
        <p:spPr>
          <a:xfrm>
            <a:off x="3216960" y="5722560"/>
            <a:ext cx="119880" cy="173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5"/>
          <p:cNvSpPr/>
          <p:nvPr/>
        </p:nvSpPr>
        <p:spPr>
          <a:xfrm rot="4885800">
            <a:off x="2301120" y="3295080"/>
            <a:ext cx="304200" cy="5234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6"/>
          <p:cNvSpPr/>
          <p:nvPr/>
        </p:nvSpPr>
        <p:spPr>
          <a:xfrm rot="685200">
            <a:off x="2120400" y="3844080"/>
            <a:ext cx="161280" cy="2390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10" name="Group 17"/>
          <p:cNvGrpSpPr/>
          <p:nvPr/>
        </p:nvGrpSpPr>
        <p:grpSpPr>
          <a:xfrm>
            <a:off x="135360" y="2467440"/>
            <a:ext cx="726480" cy="308880"/>
            <a:chOff x="135360" y="2467440"/>
            <a:chExt cx="726480" cy="308880"/>
          </a:xfrm>
        </p:grpSpPr>
        <p:sp>
          <p:nvSpPr>
            <p:cNvPr id="111" name="CustomShape 18"/>
            <p:cNvSpPr/>
            <p:nvPr/>
          </p:nvSpPr>
          <p:spPr>
            <a:xfrm>
              <a:off x="135360" y="2467440"/>
              <a:ext cx="89640" cy="213480"/>
            </a:xfrm>
            <a:custGeom>
              <a:avLst/>
              <a:gdLst/>
              <a:ahLst/>
              <a:cxnLst/>
              <a:rect l="l" t="t" r="r" b="b"/>
              <a:pathLst>
                <a:path w="57" h="135">
                  <a:moveTo>
                    <a:pt x="40" y="0"/>
                  </a:moveTo>
                  <a:lnTo>
                    <a:pt x="55" y="3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6" y="7"/>
                  </a:lnTo>
                  <a:lnTo>
                    <a:pt x="55" y="7"/>
                  </a:lnTo>
                  <a:lnTo>
                    <a:pt x="40" y="8"/>
                  </a:lnTo>
                  <a:lnTo>
                    <a:pt x="26" y="8"/>
                  </a:lnTo>
                  <a:lnTo>
                    <a:pt x="10" y="7"/>
                  </a:lnTo>
                  <a:lnTo>
                    <a:pt x="13" y="44"/>
                  </a:lnTo>
                  <a:lnTo>
                    <a:pt x="11" y="85"/>
                  </a:lnTo>
                  <a:lnTo>
                    <a:pt x="14" y="85"/>
                  </a:lnTo>
                  <a:lnTo>
                    <a:pt x="17" y="84"/>
                  </a:lnTo>
                  <a:lnTo>
                    <a:pt x="21" y="84"/>
                  </a:lnTo>
                  <a:lnTo>
                    <a:pt x="24" y="84"/>
                  </a:lnTo>
                  <a:lnTo>
                    <a:pt x="26" y="85"/>
                  </a:lnTo>
                  <a:lnTo>
                    <a:pt x="26" y="86"/>
                  </a:lnTo>
                  <a:lnTo>
                    <a:pt x="24" y="88"/>
                  </a:lnTo>
                  <a:lnTo>
                    <a:pt x="22" y="89"/>
                  </a:lnTo>
                  <a:lnTo>
                    <a:pt x="19" y="90"/>
                  </a:lnTo>
                  <a:lnTo>
                    <a:pt x="17" y="90"/>
                  </a:lnTo>
                  <a:lnTo>
                    <a:pt x="14" y="90"/>
                  </a:lnTo>
                  <a:lnTo>
                    <a:pt x="11" y="89"/>
                  </a:lnTo>
                  <a:lnTo>
                    <a:pt x="9" y="11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10" y="127"/>
                  </a:lnTo>
                  <a:lnTo>
                    <a:pt x="15" y="127"/>
                  </a:lnTo>
                  <a:lnTo>
                    <a:pt x="19" y="127"/>
                  </a:lnTo>
                  <a:lnTo>
                    <a:pt x="26" y="127"/>
                  </a:lnTo>
                  <a:lnTo>
                    <a:pt x="32" y="127"/>
                  </a:lnTo>
                  <a:lnTo>
                    <a:pt x="39" y="127"/>
                  </a:lnTo>
                  <a:lnTo>
                    <a:pt x="40" y="128"/>
                  </a:lnTo>
                  <a:lnTo>
                    <a:pt x="42" y="130"/>
                  </a:lnTo>
                  <a:lnTo>
                    <a:pt x="40" y="131"/>
                  </a:lnTo>
                  <a:lnTo>
                    <a:pt x="39" y="132"/>
                  </a:lnTo>
                  <a:lnTo>
                    <a:pt x="32" y="134"/>
                  </a:lnTo>
                  <a:lnTo>
                    <a:pt x="26" y="134"/>
                  </a:lnTo>
                  <a:lnTo>
                    <a:pt x="19" y="134"/>
                  </a:lnTo>
                  <a:lnTo>
                    <a:pt x="14" y="134"/>
                  </a:lnTo>
                  <a:lnTo>
                    <a:pt x="9" y="134"/>
                  </a:lnTo>
                  <a:lnTo>
                    <a:pt x="7" y="135"/>
                  </a:lnTo>
                  <a:lnTo>
                    <a:pt x="6" y="135"/>
                  </a:lnTo>
                  <a:lnTo>
                    <a:pt x="5" y="135"/>
                  </a:lnTo>
                  <a:lnTo>
                    <a:pt x="4" y="135"/>
                  </a:lnTo>
                  <a:lnTo>
                    <a:pt x="2" y="135"/>
                  </a:lnTo>
                  <a:lnTo>
                    <a:pt x="2" y="134"/>
                  </a:lnTo>
                  <a:lnTo>
                    <a:pt x="0" y="119"/>
                  </a:lnTo>
                  <a:lnTo>
                    <a:pt x="1" y="103"/>
                  </a:lnTo>
                  <a:lnTo>
                    <a:pt x="4" y="88"/>
                  </a:lnTo>
                  <a:lnTo>
                    <a:pt x="4" y="86"/>
                  </a:lnTo>
                  <a:lnTo>
                    <a:pt x="4" y="81"/>
                  </a:lnTo>
                  <a:lnTo>
                    <a:pt x="5" y="76"/>
                  </a:lnTo>
                  <a:lnTo>
                    <a:pt x="6" y="7"/>
                  </a:lnTo>
                  <a:lnTo>
                    <a:pt x="5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0" y="3"/>
                  </a:lnTo>
                  <a:lnTo>
                    <a:pt x="24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CustomShape 19"/>
            <p:cNvSpPr/>
            <p:nvPr/>
          </p:nvSpPr>
          <p:spPr>
            <a:xfrm>
              <a:off x="219600" y="2580120"/>
              <a:ext cx="67680" cy="99360"/>
            </a:xfrm>
            <a:custGeom>
              <a:avLst/>
              <a:gdLst/>
              <a:ahLst/>
              <a:cxnLst/>
              <a:rect l="l" t="t" r="r" b="b"/>
              <a:pathLst>
                <a:path w="43" h="63">
                  <a:moveTo>
                    <a:pt x="17" y="0"/>
                  </a:moveTo>
                  <a:lnTo>
                    <a:pt x="25" y="4"/>
                  </a:lnTo>
                  <a:lnTo>
                    <a:pt x="26" y="5"/>
                  </a:lnTo>
                  <a:lnTo>
                    <a:pt x="25" y="6"/>
                  </a:lnTo>
                  <a:lnTo>
                    <a:pt x="24" y="8"/>
                  </a:lnTo>
                  <a:lnTo>
                    <a:pt x="23" y="8"/>
                  </a:lnTo>
                  <a:lnTo>
                    <a:pt x="19" y="6"/>
                  </a:lnTo>
                  <a:lnTo>
                    <a:pt x="15" y="6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7" y="14"/>
                  </a:lnTo>
                  <a:lnTo>
                    <a:pt x="7" y="18"/>
                  </a:lnTo>
                  <a:lnTo>
                    <a:pt x="8" y="22"/>
                  </a:lnTo>
                  <a:lnTo>
                    <a:pt x="12" y="25"/>
                  </a:lnTo>
                  <a:lnTo>
                    <a:pt x="19" y="26"/>
                  </a:lnTo>
                  <a:lnTo>
                    <a:pt x="26" y="27"/>
                  </a:lnTo>
                  <a:lnTo>
                    <a:pt x="34" y="28"/>
                  </a:lnTo>
                  <a:lnTo>
                    <a:pt x="38" y="31"/>
                  </a:lnTo>
                  <a:lnTo>
                    <a:pt x="41" y="34"/>
                  </a:lnTo>
                  <a:lnTo>
                    <a:pt x="42" y="39"/>
                  </a:lnTo>
                  <a:lnTo>
                    <a:pt x="43" y="43"/>
                  </a:lnTo>
                  <a:lnTo>
                    <a:pt x="41" y="53"/>
                  </a:lnTo>
                  <a:lnTo>
                    <a:pt x="34" y="60"/>
                  </a:lnTo>
                  <a:lnTo>
                    <a:pt x="26" y="63"/>
                  </a:lnTo>
                  <a:lnTo>
                    <a:pt x="16" y="63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7"/>
                  </a:lnTo>
                  <a:lnTo>
                    <a:pt x="7" y="56"/>
                  </a:lnTo>
                  <a:lnTo>
                    <a:pt x="8" y="55"/>
                  </a:lnTo>
                  <a:lnTo>
                    <a:pt x="9" y="56"/>
                  </a:lnTo>
                  <a:lnTo>
                    <a:pt x="17" y="57"/>
                  </a:lnTo>
                  <a:lnTo>
                    <a:pt x="25" y="57"/>
                  </a:lnTo>
                  <a:lnTo>
                    <a:pt x="32" y="55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0"/>
                  </a:lnTo>
                  <a:lnTo>
                    <a:pt x="36" y="38"/>
                  </a:lnTo>
                  <a:lnTo>
                    <a:pt x="33" y="36"/>
                  </a:lnTo>
                  <a:lnTo>
                    <a:pt x="30" y="34"/>
                  </a:lnTo>
                  <a:lnTo>
                    <a:pt x="26" y="34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7" y="28"/>
                  </a:lnTo>
                  <a:lnTo>
                    <a:pt x="3" y="25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4" y="5"/>
                  </a:lnTo>
                  <a:lnTo>
                    <a:pt x="11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20"/>
            <p:cNvSpPr/>
            <p:nvPr/>
          </p:nvSpPr>
          <p:spPr>
            <a:xfrm>
              <a:off x="311760" y="2580120"/>
              <a:ext cx="73800" cy="196200"/>
            </a:xfrm>
            <a:custGeom>
              <a:avLst/>
              <a:gdLst/>
              <a:ahLst/>
              <a:cxnLst/>
              <a:rect l="l" t="t" r="r" b="b"/>
              <a:pathLst>
                <a:path w="47" h="124">
                  <a:moveTo>
                    <a:pt x="13" y="5"/>
                  </a:moveTo>
                  <a:lnTo>
                    <a:pt x="8" y="9"/>
                  </a:lnTo>
                  <a:lnTo>
                    <a:pt x="10" y="47"/>
                  </a:lnTo>
                  <a:lnTo>
                    <a:pt x="17" y="49"/>
                  </a:lnTo>
                  <a:lnTo>
                    <a:pt x="25" y="51"/>
                  </a:lnTo>
                  <a:lnTo>
                    <a:pt x="33" y="49"/>
                  </a:lnTo>
                  <a:lnTo>
                    <a:pt x="38" y="47"/>
                  </a:lnTo>
                  <a:lnTo>
                    <a:pt x="40" y="42"/>
                  </a:lnTo>
                  <a:lnTo>
                    <a:pt x="40" y="32"/>
                  </a:lnTo>
                  <a:lnTo>
                    <a:pt x="39" y="26"/>
                  </a:lnTo>
                  <a:lnTo>
                    <a:pt x="35" y="19"/>
                  </a:lnTo>
                  <a:lnTo>
                    <a:pt x="31" y="13"/>
                  </a:lnTo>
                  <a:lnTo>
                    <a:pt x="26" y="9"/>
                  </a:lnTo>
                  <a:lnTo>
                    <a:pt x="20" y="5"/>
                  </a:lnTo>
                  <a:lnTo>
                    <a:pt x="13" y="5"/>
                  </a:lnTo>
                  <a:close/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6" y="5"/>
                  </a:lnTo>
                  <a:lnTo>
                    <a:pt x="13" y="1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38" y="11"/>
                  </a:lnTo>
                  <a:lnTo>
                    <a:pt x="44" y="22"/>
                  </a:lnTo>
                  <a:lnTo>
                    <a:pt x="47" y="34"/>
                  </a:lnTo>
                  <a:lnTo>
                    <a:pt x="47" y="45"/>
                  </a:lnTo>
                  <a:lnTo>
                    <a:pt x="40" y="53"/>
                  </a:lnTo>
                  <a:lnTo>
                    <a:pt x="30" y="57"/>
                  </a:lnTo>
                  <a:lnTo>
                    <a:pt x="23" y="57"/>
                  </a:lnTo>
                  <a:lnTo>
                    <a:pt x="17" y="56"/>
                  </a:lnTo>
                  <a:lnTo>
                    <a:pt x="10" y="55"/>
                  </a:lnTo>
                  <a:lnTo>
                    <a:pt x="10" y="87"/>
                  </a:lnTo>
                  <a:lnTo>
                    <a:pt x="9" y="121"/>
                  </a:lnTo>
                  <a:lnTo>
                    <a:pt x="9" y="123"/>
                  </a:lnTo>
                  <a:lnTo>
                    <a:pt x="8" y="124"/>
                  </a:lnTo>
                  <a:lnTo>
                    <a:pt x="6" y="124"/>
                  </a:lnTo>
                  <a:lnTo>
                    <a:pt x="5" y="123"/>
                  </a:lnTo>
                  <a:lnTo>
                    <a:pt x="4" y="121"/>
                  </a:lnTo>
                  <a:lnTo>
                    <a:pt x="3" y="49"/>
                  </a:lnTo>
                  <a:lnTo>
                    <a:pt x="1" y="48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1" y="43"/>
                  </a:lnTo>
                  <a:lnTo>
                    <a:pt x="3" y="43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CustomShape 21"/>
            <p:cNvSpPr/>
            <p:nvPr/>
          </p:nvSpPr>
          <p:spPr>
            <a:xfrm>
              <a:off x="405360" y="2581560"/>
              <a:ext cx="48600" cy="88200"/>
            </a:xfrm>
            <a:custGeom>
              <a:avLst/>
              <a:gdLst/>
              <a:ahLst/>
              <a:cxnLst/>
              <a:rect l="l" t="t" r="r" b="b"/>
              <a:pathLst>
                <a:path w="31" h="56">
                  <a:moveTo>
                    <a:pt x="1" y="0"/>
                  </a:moveTo>
                  <a:lnTo>
                    <a:pt x="2" y="0"/>
                  </a:lnTo>
                  <a:lnTo>
                    <a:pt x="4" y="5"/>
                  </a:lnTo>
                  <a:lnTo>
                    <a:pt x="5" y="10"/>
                  </a:lnTo>
                  <a:lnTo>
                    <a:pt x="5" y="17"/>
                  </a:lnTo>
                  <a:lnTo>
                    <a:pt x="12" y="8"/>
                  </a:lnTo>
                  <a:lnTo>
                    <a:pt x="19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31" y="7"/>
                  </a:lnTo>
                  <a:lnTo>
                    <a:pt x="30" y="7"/>
                  </a:lnTo>
                  <a:lnTo>
                    <a:pt x="25" y="8"/>
                  </a:lnTo>
                  <a:lnTo>
                    <a:pt x="21" y="9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9" y="20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5" y="26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5" y="56"/>
                  </a:lnTo>
                  <a:lnTo>
                    <a:pt x="4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0" y="25"/>
                  </a:lnTo>
                  <a:lnTo>
                    <a:pt x="0" y="13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CustomShape 22"/>
            <p:cNvSpPr/>
            <p:nvPr/>
          </p:nvSpPr>
          <p:spPr>
            <a:xfrm>
              <a:off x="471960" y="2581560"/>
              <a:ext cx="72360" cy="100800"/>
            </a:xfrm>
            <a:custGeom>
              <a:avLst/>
              <a:gdLst/>
              <a:ahLst/>
              <a:cxnLst/>
              <a:rect l="l" t="t" r="r" b="b"/>
              <a:pathLst>
                <a:path w="46" h="64">
                  <a:moveTo>
                    <a:pt x="25" y="9"/>
                  </a:moveTo>
                  <a:lnTo>
                    <a:pt x="18" y="12"/>
                  </a:lnTo>
                  <a:lnTo>
                    <a:pt x="13" y="17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25" y="26"/>
                  </a:lnTo>
                  <a:lnTo>
                    <a:pt x="27" y="26"/>
                  </a:lnTo>
                  <a:lnTo>
                    <a:pt x="31" y="27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9" y="24"/>
                  </a:lnTo>
                  <a:lnTo>
                    <a:pt x="39" y="21"/>
                  </a:lnTo>
                  <a:lnTo>
                    <a:pt x="38" y="13"/>
                  </a:lnTo>
                  <a:lnTo>
                    <a:pt x="32" y="9"/>
                  </a:lnTo>
                  <a:lnTo>
                    <a:pt x="25" y="9"/>
                  </a:lnTo>
                  <a:close/>
                  <a:moveTo>
                    <a:pt x="28" y="0"/>
                  </a:moveTo>
                  <a:lnTo>
                    <a:pt x="32" y="0"/>
                  </a:lnTo>
                  <a:lnTo>
                    <a:pt x="36" y="3"/>
                  </a:lnTo>
                  <a:lnTo>
                    <a:pt x="39" y="5"/>
                  </a:lnTo>
                  <a:lnTo>
                    <a:pt x="42" y="9"/>
                  </a:lnTo>
                  <a:lnTo>
                    <a:pt x="44" y="13"/>
                  </a:lnTo>
                  <a:lnTo>
                    <a:pt x="46" y="16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4" y="30"/>
                  </a:lnTo>
                  <a:lnTo>
                    <a:pt x="43" y="31"/>
                  </a:lnTo>
                  <a:lnTo>
                    <a:pt x="40" y="33"/>
                  </a:lnTo>
                  <a:lnTo>
                    <a:pt x="36" y="33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6" y="39"/>
                  </a:lnTo>
                  <a:lnTo>
                    <a:pt x="9" y="48"/>
                  </a:lnTo>
                  <a:lnTo>
                    <a:pt x="15" y="55"/>
                  </a:lnTo>
                  <a:lnTo>
                    <a:pt x="26" y="58"/>
                  </a:lnTo>
                  <a:lnTo>
                    <a:pt x="35" y="55"/>
                  </a:lnTo>
                  <a:lnTo>
                    <a:pt x="42" y="47"/>
                  </a:lnTo>
                  <a:lnTo>
                    <a:pt x="42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6" y="47"/>
                  </a:lnTo>
                  <a:lnTo>
                    <a:pt x="46" y="50"/>
                  </a:lnTo>
                  <a:lnTo>
                    <a:pt x="42" y="58"/>
                  </a:lnTo>
                  <a:lnTo>
                    <a:pt x="35" y="63"/>
                  </a:lnTo>
                  <a:lnTo>
                    <a:pt x="27" y="64"/>
                  </a:lnTo>
                  <a:lnTo>
                    <a:pt x="18" y="63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7"/>
                  </a:lnTo>
                  <a:lnTo>
                    <a:pt x="2" y="24"/>
                  </a:lnTo>
                  <a:lnTo>
                    <a:pt x="9" y="13"/>
                  </a:lnTo>
                  <a:lnTo>
                    <a:pt x="11" y="9"/>
                  </a:lnTo>
                  <a:lnTo>
                    <a:pt x="15" y="7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23"/>
            <p:cNvSpPr/>
            <p:nvPr/>
          </p:nvSpPr>
          <p:spPr>
            <a:xfrm>
              <a:off x="573840" y="2586600"/>
              <a:ext cx="67680" cy="89640"/>
            </a:xfrm>
            <a:custGeom>
              <a:avLst/>
              <a:gdLst/>
              <a:ahLst/>
              <a:cxnLst/>
              <a:rect l="l" t="t" r="r" b="b"/>
              <a:pathLst>
                <a:path w="43" h="57">
                  <a:moveTo>
                    <a:pt x="19" y="0"/>
                  </a:moveTo>
                  <a:lnTo>
                    <a:pt x="29" y="1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3" y="5"/>
                  </a:lnTo>
                  <a:lnTo>
                    <a:pt x="19" y="5"/>
                  </a:lnTo>
                  <a:lnTo>
                    <a:pt x="16" y="6"/>
                  </a:lnTo>
                  <a:lnTo>
                    <a:pt x="12" y="7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8" y="17"/>
                  </a:lnTo>
                  <a:lnTo>
                    <a:pt x="9" y="21"/>
                  </a:lnTo>
                  <a:lnTo>
                    <a:pt x="12" y="23"/>
                  </a:lnTo>
                  <a:lnTo>
                    <a:pt x="16" y="23"/>
                  </a:lnTo>
                  <a:lnTo>
                    <a:pt x="23" y="24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8"/>
                  </a:lnTo>
                  <a:lnTo>
                    <a:pt x="40" y="31"/>
                  </a:lnTo>
                  <a:lnTo>
                    <a:pt x="43" y="35"/>
                  </a:lnTo>
                  <a:lnTo>
                    <a:pt x="43" y="40"/>
                  </a:lnTo>
                  <a:lnTo>
                    <a:pt x="42" y="49"/>
                  </a:lnTo>
                  <a:lnTo>
                    <a:pt x="36" y="55"/>
                  </a:lnTo>
                  <a:lnTo>
                    <a:pt x="27" y="57"/>
                  </a:lnTo>
                  <a:lnTo>
                    <a:pt x="18" y="57"/>
                  </a:lnTo>
                  <a:lnTo>
                    <a:pt x="9" y="56"/>
                  </a:lnTo>
                  <a:lnTo>
                    <a:pt x="1" y="52"/>
                  </a:lnTo>
                  <a:lnTo>
                    <a:pt x="1" y="51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2" y="48"/>
                  </a:lnTo>
                  <a:lnTo>
                    <a:pt x="14" y="53"/>
                  </a:lnTo>
                  <a:lnTo>
                    <a:pt x="27" y="53"/>
                  </a:lnTo>
                  <a:lnTo>
                    <a:pt x="30" y="52"/>
                  </a:lnTo>
                  <a:lnTo>
                    <a:pt x="34" y="49"/>
                  </a:lnTo>
                  <a:lnTo>
                    <a:pt x="36" y="47"/>
                  </a:lnTo>
                  <a:lnTo>
                    <a:pt x="38" y="43"/>
                  </a:lnTo>
                  <a:lnTo>
                    <a:pt x="38" y="39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4" y="32"/>
                  </a:lnTo>
                  <a:lnTo>
                    <a:pt x="31" y="31"/>
                  </a:lnTo>
                  <a:lnTo>
                    <a:pt x="29" y="31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0" y="28"/>
                  </a:lnTo>
                  <a:lnTo>
                    <a:pt x="4" y="24"/>
                  </a:lnTo>
                  <a:lnTo>
                    <a:pt x="0" y="15"/>
                  </a:lnTo>
                  <a:lnTo>
                    <a:pt x="2" y="7"/>
                  </a:lnTo>
                  <a:lnTo>
                    <a:pt x="10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24"/>
            <p:cNvSpPr/>
            <p:nvPr/>
          </p:nvSpPr>
          <p:spPr>
            <a:xfrm>
              <a:off x="673560" y="2595960"/>
              <a:ext cx="75600" cy="91440"/>
            </a:xfrm>
            <a:custGeom>
              <a:avLst/>
              <a:gdLst/>
              <a:ahLst/>
              <a:cxnLst/>
              <a:rect l="l" t="t" r="r" b="b"/>
              <a:pathLst>
                <a:path w="48" h="58">
                  <a:moveTo>
                    <a:pt x="17" y="0"/>
                  </a:moveTo>
                  <a:lnTo>
                    <a:pt x="21" y="1"/>
                  </a:lnTo>
                  <a:lnTo>
                    <a:pt x="25" y="5"/>
                  </a:lnTo>
                  <a:lnTo>
                    <a:pt x="26" y="7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2" y="9"/>
                  </a:lnTo>
                  <a:lnTo>
                    <a:pt x="21" y="8"/>
                  </a:lnTo>
                  <a:lnTo>
                    <a:pt x="18" y="8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9" y="8"/>
                  </a:lnTo>
                  <a:lnTo>
                    <a:pt x="8" y="11"/>
                  </a:lnTo>
                  <a:lnTo>
                    <a:pt x="6" y="13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21"/>
                  </a:lnTo>
                  <a:lnTo>
                    <a:pt x="23" y="20"/>
                  </a:lnTo>
                  <a:lnTo>
                    <a:pt x="28" y="20"/>
                  </a:lnTo>
                  <a:lnTo>
                    <a:pt x="34" y="18"/>
                  </a:lnTo>
                  <a:lnTo>
                    <a:pt x="38" y="20"/>
                  </a:lnTo>
                  <a:lnTo>
                    <a:pt x="42" y="22"/>
                  </a:lnTo>
                  <a:lnTo>
                    <a:pt x="44" y="25"/>
                  </a:lnTo>
                  <a:lnTo>
                    <a:pt x="47" y="29"/>
                  </a:lnTo>
                  <a:lnTo>
                    <a:pt x="48" y="34"/>
                  </a:lnTo>
                  <a:lnTo>
                    <a:pt x="47" y="45"/>
                  </a:lnTo>
                  <a:lnTo>
                    <a:pt x="40" y="51"/>
                  </a:lnTo>
                  <a:lnTo>
                    <a:pt x="32" y="55"/>
                  </a:lnTo>
                  <a:lnTo>
                    <a:pt x="22" y="58"/>
                  </a:lnTo>
                  <a:lnTo>
                    <a:pt x="11" y="58"/>
                  </a:lnTo>
                  <a:lnTo>
                    <a:pt x="2" y="56"/>
                  </a:lnTo>
                  <a:lnTo>
                    <a:pt x="1" y="56"/>
                  </a:lnTo>
                  <a:lnTo>
                    <a:pt x="1" y="55"/>
                  </a:lnTo>
                  <a:lnTo>
                    <a:pt x="2" y="54"/>
                  </a:lnTo>
                  <a:lnTo>
                    <a:pt x="4" y="53"/>
                  </a:lnTo>
                  <a:lnTo>
                    <a:pt x="15" y="54"/>
                  </a:lnTo>
                  <a:lnTo>
                    <a:pt x="28" y="51"/>
                  </a:lnTo>
                  <a:lnTo>
                    <a:pt x="35" y="49"/>
                  </a:lnTo>
                  <a:lnTo>
                    <a:pt x="39" y="42"/>
                  </a:lnTo>
                  <a:lnTo>
                    <a:pt x="42" y="35"/>
                  </a:lnTo>
                  <a:lnTo>
                    <a:pt x="39" y="29"/>
                  </a:lnTo>
                  <a:lnTo>
                    <a:pt x="34" y="25"/>
                  </a:lnTo>
                  <a:lnTo>
                    <a:pt x="27" y="25"/>
                  </a:lnTo>
                  <a:lnTo>
                    <a:pt x="19" y="28"/>
                  </a:lnTo>
                  <a:lnTo>
                    <a:pt x="11" y="28"/>
                  </a:lnTo>
                  <a:lnTo>
                    <a:pt x="5" y="25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4" y="7"/>
                  </a:lnTo>
                  <a:lnTo>
                    <a:pt x="6" y="4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25"/>
            <p:cNvSpPr/>
            <p:nvPr/>
          </p:nvSpPr>
          <p:spPr>
            <a:xfrm>
              <a:off x="770400" y="2589840"/>
              <a:ext cx="91440" cy="105480"/>
            </a:xfrm>
            <a:custGeom>
              <a:avLst/>
              <a:gdLst/>
              <a:ahLst/>
              <a:cxnLst/>
              <a:rect l="l" t="t" r="r" b="b"/>
              <a:pathLst>
                <a:path w="58" h="67">
                  <a:moveTo>
                    <a:pt x="28" y="7"/>
                  </a:moveTo>
                  <a:lnTo>
                    <a:pt x="19" y="11"/>
                  </a:lnTo>
                  <a:lnTo>
                    <a:pt x="12" y="17"/>
                  </a:lnTo>
                  <a:lnTo>
                    <a:pt x="8" y="26"/>
                  </a:lnTo>
                  <a:lnTo>
                    <a:pt x="5" y="36"/>
                  </a:lnTo>
                  <a:lnTo>
                    <a:pt x="7" y="46"/>
                  </a:lnTo>
                  <a:lnTo>
                    <a:pt x="11" y="54"/>
                  </a:lnTo>
                  <a:lnTo>
                    <a:pt x="17" y="59"/>
                  </a:lnTo>
                  <a:lnTo>
                    <a:pt x="26" y="60"/>
                  </a:lnTo>
                  <a:lnTo>
                    <a:pt x="39" y="55"/>
                  </a:lnTo>
                  <a:lnTo>
                    <a:pt x="47" y="46"/>
                  </a:lnTo>
                  <a:lnTo>
                    <a:pt x="51" y="34"/>
                  </a:lnTo>
                  <a:lnTo>
                    <a:pt x="47" y="21"/>
                  </a:lnTo>
                  <a:lnTo>
                    <a:pt x="39" y="12"/>
                  </a:lnTo>
                  <a:lnTo>
                    <a:pt x="28" y="7"/>
                  </a:lnTo>
                  <a:close/>
                  <a:moveTo>
                    <a:pt x="25" y="0"/>
                  </a:moveTo>
                  <a:lnTo>
                    <a:pt x="37" y="4"/>
                  </a:lnTo>
                  <a:lnTo>
                    <a:pt x="49" y="11"/>
                  </a:lnTo>
                  <a:lnTo>
                    <a:pt x="55" y="22"/>
                  </a:lnTo>
                  <a:lnTo>
                    <a:pt x="58" y="36"/>
                  </a:lnTo>
                  <a:lnTo>
                    <a:pt x="54" y="47"/>
                  </a:lnTo>
                  <a:lnTo>
                    <a:pt x="46" y="58"/>
                  </a:lnTo>
                  <a:lnTo>
                    <a:pt x="37" y="64"/>
                  </a:lnTo>
                  <a:lnTo>
                    <a:pt x="24" y="67"/>
                  </a:lnTo>
                  <a:lnTo>
                    <a:pt x="13" y="64"/>
                  </a:lnTo>
                  <a:lnTo>
                    <a:pt x="5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6"/>
                  </a:lnTo>
                  <a:lnTo>
                    <a:pt x="5" y="16"/>
                  </a:lnTo>
                  <a:lnTo>
                    <a:pt x="12" y="8"/>
                  </a:lnTo>
                  <a:lnTo>
                    <a:pt x="21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9" name="Group 26"/>
          <p:cNvGrpSpPr/>
          <p:nvPr/>
        </p:nvGrpSpPr>
        <p:grpSpPr>
          <a:xfrm>
            <a:off x="880560" y="2167920"/>
            <a:ext cx="878760" cy="294480"/>
            <a:chOff x="880560" y="2167920"/>
            <a:chExt cx="878760" cy="294480"/>
          </a:xfrm>
        </p:grpSpPr>
        <p:sp>
          <p:nvSpPr>
            <p:cNvPr id="120" name="CustomShape 27"/>
            <p:cNvSpPr/>
            <p:nvPr/>
          </p:nvSpPr>
          <p:spPr>
            <a:xfrm>
              <a:off x="880560" y="2167920"/>
              <a:ext cx="99360" cy="293040"/>
            </a:xfrm>
            <a:custGeom>
              <a:avLst/>
              <a:gdLst/>
              <a:ahLst/>
              <a:cxnLst/>
              <a:rect l="l" t="t" r="r" b="b"/>
              <a:pathLst>
                <a:path w="63" h="185">
                  <a:moveTo>
                    <a:pt x="29" y="14"/>
                  </a:moveTo>
                  <a:lnTo>
                    <a:pt x="29" y="17"/>
                  </a:lnTo>
                  <a:lnTo>
                    <a:pt x="26" y="28"/>
                  </a:lnTo>
                  <a:lnTo>
                    <a:pt x="25" y="44"/>
                  </a:lnTo>
                  <a:lnTo>
                    <a:pt x="21" y="63"/>
                  </a:lnTo>
                  <a:lnTo>
                    <a:pt x="19" y="86"/>
                  </a:lnTo>
                  <a:lnTo>
                    <a:pt x="15" y="108"/>
                  </a:lnTo>
                  <a:lnTo>
                    <a:pt x="12" y="130"/>
                  </a:lnTo>
                  <a:lnTo>
                    <a:pt x="50" y="130"/>
                  </a:lnTo>
                  <a:lnTo>
                    <a:pt x="46" y="97"/>
                  </a:lnTo>
                  <a:lnTo>
                    <a:pt x="45" y="89"/>
                  </a:lnTo>
                  <a:lnTo>
                    <a:pt x="45" y="75"/>
                  </a:lnTo>
                  <a:lnTo>
                    <a:pt x="43" y="59"/>
                  </a:lnTo>
                  <a:lnTo>
                    <a:pt x="41" y="44"/>
                  </a:lnTo>
                  <a:lnTo>
                    <a:pt x="38" y="28"/>
                  </a:lnTo>
                  <a:lnTo>
                    <a:pt x="34" y="17"/>
                  </a:lnTo>
                  <a:lnTo>
                    <a:pt x="29" y="14"/>
                  </a:lnTo>
                  <a:close/>
                  <a:moveTo>
                    <a:pt x="32" y="0"/>
                  </a:moveTo>
                  <a:lnTo>
                    <a:pt x="38" y="3"/>
                  </a:lnTo>
                  <a:lnTo>
                    <a:pt x="42" y="10"/>
                  </a:lnTo>
                  <a:lnTo>
                    <a:pt x="45" y="19"/>
                  </a:lnTo>
                  <a:lnTo>
                    <a:pt x="46" y="31"/>
                  </a:lnTo>
                  <a:lnTo>
                    <a:pt x="46" y="41"/>
                  </a:lnTo>
                  <a:lnTo>
                    <a:pt x="47" y="49"/>
                  </a:lnTo>
                  <a:lnTo>
                    <a:pt x="47" y="55"/>
                  </a:lnTo>
                  <a:lnTo>
                    <a:pt x="56" y="131"/>
                  </a:lnTo>
                  <a:lnTo>
                    <a:pt x="56" y="133"/>
                  </a:lnTo>
                  <a:lnTo>
                    <a:pt x="56" y="134"/>
                  </a:lnTo>
                  <a:lnTo>
                    <a:pt x="63" y="181"/>
                  </a:lnTo>
                  <a:lnTo>
                    <a:pt x="62" y="182"/>
                  </a:lnTo>
                  <a:lnTo>
                    <a:pt x="62" y="184"/>
                  </a:lnTo>
                  <a:lnTo>
                    <a:pt x="59" y="184"/>
                  </a:lnTo>
                  <a:lnTo>
                    <a:pt x="58" y="184"/>
                  </a:lnTo>
                  <a:lnTo>
                    <a:pt x="56" y="182"/>
                  </a:lnTo>
                  <a:lnTo>
                    <a:pt x="56" y="181"/>
                  </a:lnTo>
                  <a:lnTo>
                    <a:pt x="51" y="137"/>
                  </a:lnTo>
                  <a:lnTo>
                    <a:pt x="30" y="137"/>
                  </a:lnTo>
                  <a:lnTo>
                    <a:pt x="11" y="135"/>
                  </a:lnTo>
                  <a:lnTo>
                    <a:pt x="8" y="152"/>
                  </a:lnTo>
                  <a:lnTo>
                    <a:pt x="7" y="167"/>
                  </a:lnTo>
                  <a:lnTo>
                    <a:pt x="4" y="177"/>
                  </a:lnTo>
                  <a:lnTo>
                    <a:pt x="4" y="184"/>
                  </a:lnTo>
                  <a:lnTo>
                    <a:pt x="3" y="185"/>
                  </a:lnTo>
                  <a:lnTo>
                    <a:pt x="2" y="185"/>
                  </a:lnTo>
                  <a:lnTo>
                    <a:pt x="0" y="185"/>
                  </a:lnTo>
                  <a:lnTo>
                    <a:pt x="0" y="184"/>
                  </a:lnTo>
                  <a:lnTo>
                    <a:pt x="16" y="59"/>
                  </a:lnTo>
                  <a:lnTo>
                    <a:pt x="16" y="54"/>
                  </a:lnTo>
                  <a:lnTo>
                    <a:pt x="17" y="44"/>
                  </a:lnTo>
                  <a:lnTo>
                    <a:pt x="19" y="33"/>
                  </a:lnTo>
                  <a:lnTo>
                    <a:pt x="20" y="21"/>
                  </a:lnTo>
                  <a:lnTo>
                    <a:pt x="22" y="11"/>
                  </a:lnTo>
                  <a:lnTo>
                    <a:pt x="26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28"/>
            <p:cNvSpPr/>
            <p:nvPr/>
          </p:nvSpPr>
          <p:spPr>
            <a:xfrm>
              <a:off x="1005840" y="2324880"/>
              <a:ext cx="126360" cy="137520"/>
            </a:xfrm>
            <a:custGeom>
              <a:avLst/>
              <a:gdLst/>
              <a:ahLst/>
              <a:cxnLst/>
              <a:rect l="l" t="t" r="r" b="b"/>
              <a:pathLst>
                <a:path w="80" h="87">
                  <a:moveTo>
                    <a:pt x="2" y="0"/>
                  </a:moveTo>
                  <a:lnTo>
                    <a:pt x="2" y="1"/>
                  </a:lnTo>
                  <a:lnTo>
                    <a:pt x="4" y="2"/>
                  </a:lnTo>
                  <a:lnTo>
                    <a:pt x="6" y="26"/>
                  </a:lnTo>
                  <a:lnTo>
                    <a:pt x="10" y="18"/>
                  </a:lnTo>
                  <a:lnTo>
                    <a:pt x="14" y="10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5" y="4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4"/>
                  </a:lnTo>
                  <a:lnTo>
                    <a:pt x="42" y="19"/>
                  </a:lnTo>
                  <a:lnTo>
                    <a:pt x="43" y="23"/>
                  </a:lnTo>
                  <a:lnTo>
                    <a:pt x="47" y="15"/>
                  </a:lnTo>
                  <a:lnTo>
                    <a:pt x="55" y="8"/>
                  </a:lnTo>
                  <a:lnTo>
                    <a:pt x="63" y="5"/>
                  </a:lnTo>
                  <a:lnTo>
                    <a:pt x="70" y="6"/>
                  </a:lnTo>
                  <a:lnTo>
                    <a:pt x="76" y="11"/>
                  </a:lnTo>
                  <a:lnTo>
                    <a:pt x="78" y="18"/>
                  </a:lnTo>
                  <a:lnTo>
                    <a:pt x="80" y="26"/>
                  </a:lnTo>
                  <a:lnTo>
                    <a:pt x="80" y="34"/>
                  </a:lnTo>
                  <a:lnTo>
                    <a:pt x="78" y="83"/>
                  </a:lnTo>
                  <a:lnTo>
                    <a:pt x="78" y="86"/>
                  </a:lnTo>
                  <a:lnTo>
                    <a:pt x="76" y="87"/>
                  </a:lnTo>
                  <a:lnTo>
                    <a:pt x="74" y="87"/>
                  </a:lnTo>
                  <a:lnTo>
                    <a:pt x="73" y="86"/>
                  </a:lnTo>
                  <a:lnTo>
                    <a:pt x="72" y="83"/>
                  </a:lnTo>
                  <a:lnTo>
                    <a:pt x="73" y="39"/>
                  </a:lnTo>
                  <a:lnTo>
                    <a:pt x="73" y="35"/>
                  </a:lnTo>
                  <a:lnTo>
                    <a:pt x="73" y="28"/>
                  </a:lnTo>
                  <a:lnTo>
                    <a:pt x="72" y="22"/>
                  </a:lnTo>
                  <a:lnTo>
                    <a:pt x="69" y="17"/>
                  </a:lnTo>
                  <a:lnTo>
                    <a:pt x="65" y="13"/>
                  </a:lnTo>
                  <a:lnTo>
                    <a:pt x="59" y="13"/>
                  </a:lnTo>
                  <a:lnTo>
                    <a:pt x="56" y="14"/>
                  </a:lnTo>
                  <a:lnTo>
                    <a:pt x="52" y="17"/>
                  </a:lnTo>
                  <a:lnTo>
                    <a:pt x="49" y="21"/>
                  </a:lnTo>
                  <a:lnTo>
                    <a:pt x="48" y="23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3" y="31"/>
                  </a:lnTo>
                  <a:lnTo>
                    <a:pt x="43" y="82"/>
                  </a:lnTo>
                  <a:lnTo>
                    <a:pt x="43" y="83"/>
                  </a:lnTo>
                  <a:lnTo>
                    <a:pt x="40" y="85"/>
                  </a:lnTo>
                  <a:lnTo>
                    <a:pt x="39" y="85"/>
                  </a:lnTo>
                  <a:lnTo>
                    <a:pt x="38" y="83"/>
                  </a:lnTo>
                  <a:lnTo>
                    <a:pt x="36" y="8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36" y="26"/>
                  </a:lnTo>
                  <a:lnTo>
                    <a:pt x="35" y="19"/>
                  </a:lnTo>
                  <a:lnTo>
                    <a:pt x="32" y="13"/>
                  </a:lnTo>
                  <a:lnTo>
                    <a:pt x="27" y="10"/>
                  </a:lnTo>
                  <a:lnTo>
                    <a:pt x="21" y="13"/>
                  </a:lnTo>
                  <a:lnTo>
                    <a:pt x="15" y="18"/>
                  </a:lnTo>
                  <a:lnTo>
                    <a:pt x="10" y="2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9" y="77"/>
                  </a:lnTo>
                  <a:lnTo>
                    <a:pt x="9" y="78"/>
                  </a:lnTo>
                  <a:lnTo>
                    <a:pt x="9" y="80"/>
                  </a:lnTo>
                  <a:lnTo>
                    <a:pt x="9" y="82"/>
                  </a:lnTo>
                  <a:lnTo>
                    <a:pt x="8" y="83"/>
                  </a:lnTo>
                  <a:lnTo>
                    <a:pt x="6" y="86"/>
                  </a:lnTo>
                  <a:lnTo>
                    <a:pt x="5" y="86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29"/>
            <p:cNvSpPr/>
            <p:nvPr/>
          </p:nvSpPr>
          <p:spPr>
            <a:xfrm>
              <a:off x="1159920" y="2348640"/>
              <a:ext cx="75600" cy="111960"/>
            </a:xfrm>
            <a:custGeom>
              <a:avLst/>
              <a:gdLst/>
              <a:ahLst/>
              <a:cxnLst/>
              <a:rect l="l" t="t" r="r" b="b"/>
              <a:pathLst>
                <a:path w="48" h="71">
                  <a:moveTo>
                    <a:pt x="24" y="0"/>
                  </a:moveTo>
                  <a:lnTo>
                    <a:pt x="34" y="3"/>
                  </a:lnTo>
                  <a:lnTo>
                    <a:pt x="40" y="8"/>
                  </a:lnTo>
                  <a:lnTo>
                    <a:pt x="44" y="16"/>
                  </a:lnTo>
                  <a:lnTo>
                    <a:pt x="45" y="19"/>
                  </a:lnTo>
                  <a:lnTo>
                    <a:pt x="45" y="23"/>
                  </a:lnTo>
                  <a:lnTo>
                    <a:pt x="45" y="27"/>
                  </a:lnTo>
                  <a:lnTo>
                    <a:pt x="45" y="29"/>
                  </a:lnTo>
                  <a:lnTo>
                    <a:pt x="44" y="33"/>
                  </a:lnTo>
                  <a:lnTo>
                    <a:pt x="43" y="36"/>
                  </a:lnTo>
                  <a:lnTo>
                    <a:pt x="36" y="37"/>
                  </a:lnTo>
                  <a:lnTo>
                    <a:pt x="26" y="37"/>
                  </a:lnTo>
                  <a:lnTo>
                    <a:pt x="17" y="36"/>
                  </a:lnTo>
                  <a:lnTo>
                    <a:pt x="9" y="34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2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17" y="30"/>
                  </a:lnTo>
                  <a:lnTo>
                    <a:pt x="24" y="32"/>
                  </a:lnTo>
                  <a:lnTo>
                    <a:pt x="32" y="30"/>
                  </a:lnTo>
                  <a:lnTo>
                    <a:pt x="38" y="27"/>
                  </a:lnTo>
                  <a:lnTo>
                    <a:pt x="39" y="20"/>
                  </a:lnTo>
                  <a:lnTo>
                    <a:pt x="38" y="16"/>
                  </a:lnTo>
                  <a:lnTo>
                    <a:pt x="35" y="12"/>
                  </a:lnTo>
                  <a:lnTo>
                    <a:pt x="32" y="10"/>
                  </a:lnTo>
                  <a:lnTo>
                    <a:pt x="27" y="7"/>
                  </a:lnTo>
                  <a:lnTo>
                    <a:pt x="23" y="7"/>
                  </a:lnTo>
                  <a:lnTo>
                    <a:pt x="19" y="10"/>
                  </a:lnTo>
                  <a:lnTo>
                    <a:pt x="15" y="12"/>
                  </a:lnTo>
                  <a:lnTo>
                    <a:pt x="13" y="15"/>
                  </a:lnTo>
                  <a:lnTo>
                    <a:pt x="10" y="17"/>
                  </a:lnTo>
                  <a:lnTo>
                    <a:pt x="9" y="21"/>
                  </a:lnTo>
                  <a:lnTo>
                    <a:pt x="7" y="25"/>
                  </a:lnTo>
                  <a:lnTo>
                    <a:pt x="6" y="33"/>
                  </a:lnTo>
                  <a:lnTo>
                    <a:pt x="6" y="42"/>
                  </a:lnTo>
                  <a:lnTo>
                    <a:pt x="6" y="50"/>
                  </a:lnTo>
                  <a:lnTo>
                    <a:pt x="10" y="58"/>
                  </a:lnTo>
                  <a:lnTo>
                    <a:pt x="18" y="63"/>
                  </a:lnTo>
                  <a:lnTo>
                    <a:pt x="27" y="65"/>
                  </a:lnTo>
                  <a:lnTo>
                    <a:pt x="36" y="61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8" y="55"/>
                  </a:lnTo>
                  <a:lnTo>
                    <a:pt x="48" y="57"/>
                  </a:lnTo>
                  <a:lnTo>
                    <a:pt x="48" y="59"/>
                  </a:lnTo>
                  <a:lnTo>
                    <a:pt x="48" y="61"/>
                  </a:lnTo>
                  <a:lnTo>
                    <a:pt x="39" y="66"/>
                  </a:lnTo>
                  <a:lnTo>
                    <a:pt x="30" y="70"/>
                  </a:lnTo>
                  <a:lnTo>
                    <a:pt x="19" y="71"/>
                  </a:lnTo>
                  <a:lnTo>
                    <a:pt x="10" y="67"/>
                  </a:lnTo>
                  <a:lnTo>
                    <a:pt x="4" y="59"/>
                  </a:lnTo>
                  <a:lnTo>
                    <a:pt x="0" y="46"/>
                  </a:lnTo>
                  <a:lnTo>
                    <a:pt x="0" y="32"/>
                  </a:lnTo>
                  <a:lnTo>
                    <a:pt x="4" y="17"/>
                  </a:lnTo>
                  <a:lnTo>
                    <a:pt x="10" y="6"/>
                  </a:lnTo>
                  <a:lnTo>
                    <a:pt x="17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30"/>
            <p:cNvSpPr/>
            <p:nvPr/>
          </p:nvSpPr>
          <p:spPr>
            <a:xfrm>
              <a:off x="1256760" y="2339280"/>
              <a:ext cx="51840" cy="116640"/>
            </a:xfrm>
            <a:custGeom>
              <a:avLst/>
              <a:gdLst/>
              <a:ahLst/>
              <a:cxnLst/>
              <a:rect l="l" t="t" r="r" b="b"/>
              <a:pathLst>
                <a:path w="33" h="74">
                  <a:moveTo>
                    <a:pt x="16" y="0"/>
                  </a:moveTo>
                  <a:lnTo>
                    <a:pt x="25" y="1"/>
                  </a:lnTo>
                  <a:lnTo>
                    <a:pt x="32" y="5"/>
                  </a:lnTo>
                  <a:lnTo>
                    <a:pt x="33" y="6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9" y="9"/>
                  </a:lnTo>
                  <a:lnTo>
                    <a:pt x="21" y="6"/>
                  </a:lnTo>
                  <a:lnTo>
                    <a:pt x="15" y="9"/>
                  </a:lnTo>
                  <a:lnTo>
                    <a:pt x="8" y="16"/>
                  </a:lnTo>
                  <a:lnTo>
                    <a:pt x="8" y="23"/>
                  </a:lnTo>
                  <a:lnTo>
                    <a:pt x="8" y="39"/>
                  </a:lnTo>
                  <a:lnTo>
                    <a:pt x="9" y="72"/>
                  </a:lnTo>
                  <a:lnTo>
                    <a:pt x="8" y="73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4" y="72"/>
                  </a:lnTo>
                  <a:lnTo>
                    <a:pt x="1" y="31"/>
                  </a:lnTo>
                  <a:lnTo>
                    <a:pt x="1" y="23"/>
                  </a:lnTo>
                  <a:lnTo>
                    <a:pt x="0" y="16"/>
                  </a:lnTo>
                  <a:lnTo>
                    <a:pt x="1" y="8"/>
                  </a:lnTo>
                  <a:lnTo>
                    <a:pt x="8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31"/>
            <p:cNvSpPr/>
            <p:nvPr/>
          </p:nvSpPr>
          <p:spPr>
            <a:xfrm>
              <a:off x="1331280" y="2337480"/>
              <a:ext cx="11880" cy="116640"/>
            </a:xfrm>
            <a:custGeom>
              <a:avLst/>
              <a:gdLst/>
              <a:ahLst/>
              <a:cxnLst/>
              <a:rect l="l" t="t" r="r" b="b"/>
              <a:pathLst>
                <a:path w="8" h="74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9"/>
                  </a:lnTo>
                  <a:lnTo>
                    <a:pt x="6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32"/>
                  </a:lnTo>
                  <a:lnTo>
                    <a:pt x="8" y="65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8" y="72"/>
                  </a:lnTo>
                  <a:lnTo>
                    <a:pt x="7" y="74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3" y="74"/>
                  </a:lnTo>
                  <a:lnTo>
                    <a:pt x="2" y="72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32"/>
            <p:cNvSpPr/>
            <p:nvPr/>
          </p:nvSpPr>
          <p:spPr>
            <a:xfrm>
              <a:off x="1331280" y="2288520"/>
              <a:ext cx="24840" cy="26280"/>
            </a:xfrm>
            <a:custGeom>
              <a:avLst/>
              <a:gdLst/>
              <a:ahLst/>
              <a:cxnLst/>
              <a:rect l="l" t="t" r="r" b="b"/>
              <a:pathLst>
                <a:path w="16" h="17">
                  <a:moveTo>
                    <a:pt x="8" y="0"/>
                  </a:moveTo>
                  <a:lnTo>
                    <a:pt x="11" y="2"/>
                  </a:lnTo>
                  <a:lnTo>
                    <a:pt x="13" y="3"/>
                  </a:lnTo>
                  <a:lnTo>
                    <a:pt x="16" y="7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7" y="17"/>
                  </a:lnTo>
                  <a:lnTo>
                    <a:pt x="4" y="16"/>
                  </a:lnTo>
                  <a:lnTo>
                    <a:pt x="3" y="13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33"/>
            <p:cNvSpPr/>
            <p:nvPr/>
          </p:nvSpPr>
          <p:spPr>
            <a:xfrm>
              <a:off x="1377360" y="2342520"/>
              <a:ext cx="72360" cy="113760"/>
            </a:xfrm>
            <a:custGeom>
              <a:avLst/>
              <a:gdLst/>
              <a:ahLst/>
              <a:cxnLst/>
              <a:rect l="l" t="t" r="r" b="b"/>
              <a:pathLst>
                <a:path w="46" h="72">
                  <a:moveTo>
                    <a:pt x="18" y="0"/>
                  </a:moveTo>
                  <a:lnTo>
                    <a:pt x="26" y="0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22" y="4"/>
                  </a:lnTo>
                  <a:lnTo>
                    <a:pt x="16" y="7"/>
                  </a:lnTo>
                  <a:lnTo>
                    <a:pt x="12" y="14"/>
                  </a:lnTo>
                  <a:lnTo>
                    <a:pt x="8" y="23"/>
                  </a:lnTo>
                  <a:lnTo>
                    <a:pt x="7" y="32"/>
                  </a:lnTo>
                  <a:lnTo>
                    <a:pt x="7" y="40"/>
                  </a:lnTo>
                  <a:lnTo>
                    <a:pt x="7" y="48"/>
                  </a:lnTo>
                  <a:lnTo>
                    <a:pt x="8" y="55"/>
                  </a:lnTo>
                  <a:lnTo>
                    <a:pt x="12" y="62"/>
                  </a:lnTo>
                  <a:lnTo>
                    <a:pt x="20" y="66"/>
                  </a:lnTo>
                  <a:lnTo>
                    <a:pt x="26" y="67"/>
                  </a:lnTo>
                  <a:lnTo>
                    <a:pt x="34" y="65"/>
                  </a:lnTo>
                  <a:lnTo>
                    <a:pt x="42" y="61"/>
                  </a:lnTo>
                  <a:lnTo>
                    <a:pt x="43" y="61"/>
                  </a:lnTo>
                  <a:lnTo>
                    <a:pt x="45" y="62"/>
                  </a:lnTo>
                  <a:lnTo>
                    <a:pt x="46" y="63"/>
                  </a:lnTo>
                  <a:lnTo>
                    <a:pt x="46" y="65"/>
                  </a:lnTo>
                  <a:lnTo>
                    <a:pt x="45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8" y="66"/>
                  </a:lnTo>
                  <a:lnTo>
                    <a:pt x="1" y="54"/>
                  </a:lnTo>
                  <a:lnTo>
                    <a:pt x="0" y="40"/>
                  </a:lnTo>
                  <a:lnTo>
                    <a:pt x="0" y="29"/>
                  </a:lnTo>
                  <a:lnTo>
                    <a:pt x="1" y="20"/>
                  </a:lnTo>
                  <a:lnTo>
                    <a:pt x="5" y="11"/>
                  </a:lnTo>
                  <a:lnTo>
                    <a:pt x="12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34"/>
            <p:cNvSpPr/>
            <p:nvPr/>
          </p:nvSpPr>
          <p:spPr>
            <a:xfrm>
              <a:off x="1472760" y="2339280"/>
              <a:ext cx="67680" cy="113760"/>
            </a:xfrm>
            <a:custGeom>
              <a:avLst/>
              <a:gdLst/>
              <a:ahLst/>
              <a:cxnLst/>
              <a:rect l="l" t="t" r="r" b="b"/>
              <a:pathLst>
                <a:path w="43" h="72">
                  <a:moveTo>
                    <a:pt x="26" y="38"/>
                  </a:moveTo>
                  <a:lnTo>
                    <a:pt x="15" y="38"/>
                  </a:lnTo>
                  <a:lnTo>
                    <a:pt x="9" y="43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11" y="61"/>
                  </a:lnTo>
                  <a:lnTo>
                    <a:pt x="19" y="65"/>
                  </a:lnTo>
                  <a:lnTo>
                    <a:pt x="25" y="65"/>
                  </a:lnTo>
                  <a:lnTo>
                    <a:pt x="30" y="60"/>
                  </a:lnTo>
                  <a:lnTo>
                    <a:pt x="34" y="53"/>
                  </a:lnTo>
                  <a:lnTo>
                    <a:pt x="37" y="46"/>
                  </a:lnTo>
                  <a:lnTo>
                    <a:pt x="37" y="44"/>
                  </a:lnTo>
                  <a:lnTo>
                    <a:pt x="26" y="38"/>
                  </a:lnTo>
                  <a:close/>
                  <a:moveTo>
                    <a:pt x="12" y="0"/>
                  </a:moveTo>
                  <a:lnTo>
                    <a:pt x="23" y="1"/>
                  </a:lnTo>
                  <a:lnTo>
                    <a:pt x="30" y="9"/>
                  </a:lnTo>
                  <a:lnTo>
                    <a:pt x="37" y="18"/>
                  </a:lnTo>
                  <a:lnTo>
                    <a:pt x="42" y="30"/>
                  </a:lnTo>
                  <a:lnTo>
                    <a:pt x="43" y="42"/>
                  </a:lnTo>
                  <a:lnTo>
                    <a:pt x="43" y="43"/>
                  </a:lnTo>
                  <a:lnTo>
                    <a:pt x="43" y="44"/>
                  </a:lnTo>
                  <a:lnTo>
                    <a:pt x="42" y="55"/>
                  </a:lnTo>
                  <a:lnTo>
                    <a:pt x="38" y="63"/>
                  </a:lnTo>
                  <a:lnTo>
                    <a:pt x="32" y="69"/>
                  </a:lnTo>
                  <a:lnTo>
                    <a:pt x="23" y="72"/>
                  </a:lnTo>
                  <a:lnTo>
                    <a:pt x="12" y="71"/>
                  </a:lnTo>
                  <a:lnTo>
                    <a:pt x="4" y="63"/>
                  </a:lnTo>
                  <a:lnTo>
                    <a:pt x="0" y="52"/>
                  </a:lnTo>
                  <a:lnTo>
                    <a:pt x="3" y="40"/>
                  </a:lnTo>
                  <a:lnTo>
                    <a:pt x="9" y="34"/>
                  </a:lnTo>
                  <a:lnTo>
                    <a:pt x="19" y="30"/>
                  </a:lnTo>
                  <a:lnTo>
                    <a:pt x="28" y="31"/>
                  </a:lnTo>
                  <a:lnTo>
                    <a:pt x="36" y="34"/>
                  </a:lnTo>
                  <a:lnTo>
                    <a:pt x="33" y="25"/>
                  </a:lnTo>
                  <a:lnTo>
                    <a:pt x="28" y="16"/>
                  </a:lnTo>
                  <a:lnTo>
                    <a:pt x="21" y="9"/>
                  </a:lnTo>
                  <a:lnTo>
                    <a:pt x="1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35"/>
            <p:cNvSpPr/>
            <p:nvPr/>
          </p:nvSpPr>
          <p:spPr>
            <a:xfrm>
              <a:off x="1563120" y="2332800"/>
              <a:ext cx="88200" cy="127800"/>
            </a:xfrm>
            <a:custGeom>
              <a:avLst/>
              <a:gdLst/>
              <a:ahLst/>
              <a:cxnLst/>
              <a:rect l="l" t="t" r="r" b="b"/>
              <a:pathLst>
                <a:path w="56" h="81">
                  <a:moveTo>
                    <a:pt x="4" y="0"/>
                  </a:moveTo>
                  <a:lnTo>
                    <a:pt x="5" y="0"/>
                  </a:lnTo>
                  <a:lnTo>
                    <a:pt x="5" y="3"/>
                  </a:lnTo>
                  <a:lnTo>
                    <a:pt x="6" y="25"/>
                  </a:lnTo>
                  <a:lnTo>
                    <a:pt x="11" y="17"/>
                  </a:lnTo>
                  <a:lnTo>
                    <a:pt x="18" y="8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40" y="5"/>
                  </a:lnTo>
                  <a:lnTo>
                    <a:pt x="44" y="12"/>
                  </a:lnTo>
                  <a:lnTo>
                    <a:pt x="45" y="20"/>
                  </a:lnTo>
                  <a:lnTo>
                    <a:pt x="45" y="27"/>
                  </a:lnTo>
                  <a:lnTo>
                    <a:pt x="45" y="35"/>
                  </a:lnTo>
                  <a:lnTo>
                    <a:pt x="44" y="44"/>
                  </a:lnTo>
                  <a:lnTo>
                    <a:pt x="44" y="48"/>
                  </a:lnTo>
                  <a:lnTo>
                    <a:pt x="43" y="54"/>
                  </a:lnTo>
                  <a:lnTo>
                    <a:pt x="43" y="57"/>
                  </a:lnTo>
                  <a:lnTo>
                    <a:pt x="44" y="69"/>
                  </a:lnTo>
                  <a:lnTo>
                    <a:pt x="49" y="76"/>
                  </a:lnTo>
                  <a:lnTo>
                    <a:pt x="51" y="75"/>
                  </a:lnTo>
                  <a:lnTo>
                    <a:pt x="52" y="73"/>
                  </a:lnTo>
                  <a:lnTo>
                    <a:pt x="55" y="75"/>
                  </a:lnTo>
                  <a:lnTo>
                    <a:pt x="55" y="76"/>
                  </a:lnTo>
                  <a:lnTo>
                    <a:pt x="56" y="77"/>
                  </a:lnTo>
                  <a:lnTo>
                    <a:pt x="55" y="78"/>
                  </a:lnTo>
                  <a:lnTo>
                    <a:pt x="55" y="80"/>
                  </a:lnTo>
                  <a:lnTo>
                    <a:pt x="51" y="81"/>
                  </a:lnTo>
                  <a:lnTo>
                    <a:pt x="47" y="81"/>
                  </a:lnTo>
                  <a:lnTo>
                    <a:pt x="44" y="78"/>
                  </a:lnTo>
                  <a:lnTo>
                    <a:pt x="41" y="76"/>
                  </a:lnTo>
                  <a:lnTo>
                    <a:pt x="40" y="73"/>
                  </a:lnTo>
                  <a:lnTo>
                    <a:pt x="38" y="69"/>
                  </a:lnTo>
                  <a:lnTo>
                    <a:pt x="36" y="67"/>
                  </a:lnTo>
                  <a:lnTo>
                    <a:pt x="36" y="63"/>
                  </a:lnTo>
                  <a:lnTo>
                    <a:pt x="38" y="46"/>
                  </a:lnTo>
                  <a:lnTo>
                    <a:pt x="39" y="29"/>
                  </a:lnTo>
                  <a:lnTo>
                    <a:pt x="39" y="26"/>
                  </a:lnTo>
                  <a:lnTo>
                    <a:pt x="39" y="22"/>
                  </a:lnTo>
                  <a:lnTo>
                    <a:pt x="39" y="17"/>
                  </a:lnTo>
                  <a:lnTo>
                    <a:pt x="38" y="14"/>
                  </a:lnTo>
                  <a:lnTo>
                    <a:pt x="32" y="9"/>
                  </a:lnTo>
                  <a:lnTo>
                    <a:pt x="26" y="10"/>
                  </a:lnTo>
                  <a:lnTo>
                    <a:pt x="19" y="14"/>
                  </a:lnTo>
                  <a:lnTo>
                    <a:pt x="14" y="21"/>
                  </a:lnTo>
                  <a:lnTo>
                    <a:pt x="9" y="27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4" y="81"/>
                  </a:lnTo>
                  <a:lnTo>
                    <a:pt x="2" y="81"/>
                  </a:lnTo>
                  <a:lnTo>
                    <a:pt x="1" y="80"/>
                  </a:lnTo>
                  <a:lnTo>
                    <a:pt x="0" y="78"/>
                  </a:lnTo>
                  <a:lnTo>
                    <a:pt x="1" y="3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36"/>
            <p:cNvSpPr/>
            <p:nvPr/>
          </p:nvSpPr>
          <p:spPr>
            <a:xfrm>
              <a:off x="1671120" y="2324880"/>
              <a:ext cx="88200" cy="134280"/>
            </a:xfrm>
            <a:custGeom>
              <a:avLst/>
              <a:gdLst/>
              <a:ahLst/>
              <a:cxnLst/>
              <a:rect l="l" t="t" r="r" b="b"/>
              <a:pathLst>
                <a:path w="56" h="85">
                  <a:moveTo>
                    <a:pt x="25" y="6"/>
                  </a:moveTo>
                  <a:lnTo>
                    <a:pt x="15" y="13"/>
                  </a:lnTo>
                  <a:lnTo>
                    <a:pt x="10" y="22"/>
                  </a:lnTo>
                  <a:lnTo>
                    <a:pt x="8" y="32"/>
                  </a:lnTo>
                  <a:lnTo>
                    <a:pt x="6" y="44"/>
                  </a:lnTo>
                  <a:lnTo>
                    <a:pt x="8" y="53"/>
                  </a:lnTo>
                  <a:lnTo>
                    <a:pt x="9" y="61"/>
                  </a:lnTo>
                  <a:lnTo>
                    <a:pt x="10" y="66"/>
                  </a:lnTo>
                  <a:lnTo>
                    <a:pt x="11" y="69"/>
                  </a:lnTo>
                  <a:lnTo>
                    <a:pt x="14" y="72"/>
                  </a:lnTo>
                  <a:lnTo>
                    <a:pt x="18" y="73"/>
                  </a:lnTo>
                  <a:lnTo>
                    <a:pt x="23" y="73"/>
                  </a:lnTo>
                  <a:lnTo>
                    <a:pt x="27" y="76"/>
                  </a:lnTo>
                  <a:lnTo>
                    <a:pt x="30" y="77"/>
                  </a:lnTo>
                  <a:lnTo>
                    <a:pt x="34" y="76"/>
                  </a:lnTo>
                  <a:lnTo>
                    <a:pt x="36" y="73"/>
                  </a:lnTo>
                  <a:lnTo>
                    <a:pt x="44" y="65"/>
                  </a:lnTo>
                  <a:lnTo>
                    <a:pt x="48" y="55"/>
                  </a:lnTo>
                  <a:lnTo>
                    <a:pt x="48" y="42"/>
                  </a:lnTo>
                  <a:lnTo>
                    <a:pt x="47" y="31"/>
                  </a:lnTo>
                  <a:lnTo>
                    <a:pt x="43" y="19"/>
                  </a:lnTo>
                  <a:lnTo>
                    <a:pt x="35" y="11"/>
                  </a:lnTo>
                  <a:lnTo>
                    <a:pt x="25" y="6"/>
                  </a:lnTo>
                  <a:close/>
                  <a:moveTo>
                    <a:pt x="23" y="0"/>
                  </a:moveTo>
                  <a:lnTo>
                    <a:pt x="35" y="4"/>
                  </a:lnTo>
                  <a:lnTo>
                    <a:pt x="44" y="11"/>
                  </a:lnTo>
                  <a:lnTo>
                    <a:pt x="51" y="22"/>
                  </a:lnTo>
                  <a:lnTo>
                    <a:pt x="55" y="35"/>
                  </a:lnTo>
                  <a:lnTo>
                    <a:pt x="56" y="48"/>
                  </a:lnTo>
                  <a:lnTo>
                    <a:pt x="53" y="61"/>
                  </a:lnTo>
                  <a:lnTo>
                    <a:pt x="48" y="73"/>
                  </a:lnTo>
                  <a:lnTo>
                    <a:pt x="39" y="81"/>
                  </a:lnTo>
                  <a:lnTo>
                    <a:pt x="27" y="85"/>
                  </a:lnTo>
                  <a:lnTo>
                    <a:pt x="17" y="85"/>
                  </a:lnTo>
                  <a:lnTo>
                    <a:pt x="9" y="78"/>
                  </a:lnTo>
                  <a:lnTo>
                    <a:pt x="4" y="68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1" y="30"/>
                  </a:lnTo>
                  <a:lnTo>
                    <a:pt x="5" y="18"/>
                  </a:lnTo>
                  <a:lnTo>
                    <a:pt x="11" y="8"/>
                  </a:lnTo>
                  <a:lnTo>
                    <a:pt x="21" y="2"/>
                  </a:lnTo>
                  <a:lnTo>
                    <a:pt x="21" y="1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30" name="CustomShape 37"/>
          <p:cNvSpPr/>
          <p:nvPr/>
        </p:nvSpPr>
        <p:spPr>
          <a:xfrm>
            <a:off x="1053720" y="2061360"/>
            <a:ext cx="173880" cy="11376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38"/>
          <p:cNvSpPr/>
          <p:nvPr/>
        </p:nvSpPr>
        <p:spPr>
          <a:xfrm rot="685200">
            <a:off x="1365480" y="1985040"/>
            <a:ext cx="161280" cy="2390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2" name="Group 39"/>
          <p:cNvGrpSpPr/>
          <p:nvPr/>
        </p:nvGrpSpPr>
        <p:grpSpPr>
          <a:xfrm>
            <a:off x="1707480" y="5636520"/>
            <a:ext cx="1502280" cy="1028160"/>
            <a:chOff x="1707480" y="5636520"/>
            <a:chExt cx="1502280" cy="1028160"/>
          </a:xfrm>
        </p:grpSpPr>
        <p:sp>
          <p:nvSpPr>
            <p:cNvPr id="133" name="CustomShape 40"/>
            <p:cNvSpPr/>
            <p:nvPr/>
          </p:nvSpPr>
          <p:spPr>
            <a:xfrm>
              <a:off x="2037600" y="5684400"/>
              <a:ext cx="1026360" cy="185040"/>
            </a:xfrm>
            <a:custGeom>
              <a:avLst/>
              <a:gdLst/>
              <a:ahLst/>
              <a:cxnLst/>
              <a:rect l="l" t="t" r="r" b="b"/>
              <a:pathLst>
                <a:path w="647" h="117">
                  <a:moveTo>
                    <a:pt x="346" y="86"/>
                  </a:moveTo>
                  <a:lnTo>
                    <a:pt x="337" y="88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8" y="95"/>
                  </a:lnTo>
                  <a:lnTo>
                    <a:pt x="329" y="100"/>
                  </a:lnTo>
                  <a:lnTo>
                    <a:pt x="332" y="97"/>
                  </a:lnTo>
                  <a:lnTo>
                    <a:pt x="333" y="96"/>
                  </a:lnTo>
                  <a:lnTo>
                    <a:pt x="337" y="95"/>
                  </a:lnTo>
                  <a:lnTo>
                    <a:pt x="341" y="96"/>
                  </a:lnTo>
                  <a:lnTo>
                    <a:pt x="347" y="99"/>
                  </a:lnTo>
                  <a:lnTo>
                    <a:pt x="353" y="100"/>
                  </a:lnTo>
                  <a:lnTo>
                    <a:pt x="357" y="100"/>
                  </a:lnTo>
                  <a:lnTo>
                    <a:pt x="360" y="96"/>
                  </a:lnTo>
                  <a:lnTo>
                    <a:pt x="360" y="96"/>
                  </a:lnTo>
                  <a:lnTo>
                    <a:pt x="362" y="95"/>
                  </a:lnTo>
                  <a:lnTo>
                    <a:pt x="363" y="96"/>
                  </a:lnTo>
                  <a:lnTo>
                    <a:pt x="364" y="96"/>
                  </a:lnTo>
                  <a:lnTo>
                    <a:pt x="364" y="99"/>
                  </a:lnTo>
                  <a:lnTo>
                    <a:pt x="363" y="101"/>
                  </a:lnTo>
                  <a:lnTo>
                    <a:pt x="362" y="104"/>
                  </a:lnTo>
                  <a:lnTo>
                    <a:pt x="359" y="105"/>
                  </a:lnTo>
                  <a:lnTo>
                    <a:pt x="357" y="105"/>
                  </a:lnTo>
                  <a:lnTo>
                    <a:pt x="353" y="105"/>
                  </a:lnTo>
                  <a:lnTo>
                    <a:pt x="349" y="104"/>
                  </a:lnTo>
                  <a:lnTo>
                    <a:pt x="343" y="101"/>
                  </a:lnTo>
                  <a:lnTo>
                    <a:pt x="342" y="101"/>
                  </a:lnTo>
                  <a:lnTo>
                    <a:pt x="339" y="100"/>
                  </a:lnTo>
                  <a:lnTo>
                    <a:pt x="338" y="100"/>
                  </a:lnTo>
                  <a:lnTo>
                    <a:pt x="336" y="100"/>
                  </a:lnTo>
                  <a:lnTo>
                    <a:pt x="334" y="100"/>
                  </a:lnTo>
                  <a:lnTo>
                    <a:pt x="333" y="101"/>
                  </a:lnTo>
                  <a:lnTo>
                    <a:pt x="332" y="103"/>
                  </a:lnTo>
                  <a:lnTo>
                    <a:pt x="332" y="105"/>
                  </a:lnTo>
                  <a:lnTo>
                    <a:pt x="332" y="106"/>
                  </a:lnTo>
                  <a:lnTo>
                    <a:pt x="332" y="106"/>
                  </a:lnTo>
                  <a:lnTo>
                    <a:pt x="332" y="110"/>
                  </a:lnTo>
                  <a:lnTo>
                    <a:pt x="333" y="110"/>
                  </a:lnTo>
                  <a:lnTo>
                    <a:pt x="371" y="109"/>
                  </a:lnTo>
                  <a:lnTo>
                    <a:pt x="372" y="105"/>
                  </a:lnTo>
                  <a:lnTo>
                    <a:pt x="372" y="101"/>
                  </a:lnTo>
                  <a:lnTo>
                    <a:pt x="371" y="97"/>
                  </a:lnTo>
                  <a:lnTo>
                    <a:pt x="368" y="95"/>
                  </a:lnTo>
                  <a:lnTo>
                    <a:pt x="367" y="95"/>
                  </a:lnTo>
                  <a:lnTo>
                    <a:pt x="367" y="93"/>
                  </a:lnTo>
                  <a:lnTo>
                    <a:pt x="367" y="93"/>
                  </a:lnTo>
                  <a:lnTo>
                    <a:pt x="362" y="89"/>
                  </a:lnTo>
                  <a:lnTo>
                    <a:pt x="357" y="87"/>
                  </a:lnTo>
                  <a:lnTo>
                    <a:pt x="346" y="86"/>
                  </a:lnTo>
                  <a:close/>
                  <a:moveTo>
                    <a:pt x="203" y="83"/>
                  </a:moveTo>
                  <a:lnTo>
                    <a:pt x="197" y="83"/>
                  </a:lnTo>
                  <a:lnTo>
                    <a:pt x="193" y="86"/>
                  </a:lnTo>
                  <a:lnTo>
                    <a:pt x="192" y="87"/>
                  </a:lnTo>
                  <a:lnTo>
                    <a:pt x="190" y="91"/>
                  </a:lnTo>
                  <a:lnTo>
                    <a:pt x="188" y="95"/>
                  </a:lnTo>
                  <a:lnTo>
                    <a:pt x="185" y="97"/>
                  </a:lnTo>
                  <a:lnTo>
                    <a:pt x="232" y="105"/>
                  </a:lnTo>
                  <a:lnTo>
                    <a:pt x="232" y="104"/>
                  </a:lnTo>
                  <a:lnTo>
                    <a:pt x="231" y="103"/>
                  </a:lnTo>
                  <a:lnTo>
                    <a:pt x="232" y="101"/>
                  </a:lnTo>
                  <a:lnTo>
                    <a:pt x="232" y="101"/>
                  </a:lnTo>
                  <a:lnTo>
                    <a:pt x="231" y="96"/>
                  </a:lnTo>
                  <a:lnTo>
                    <a:pt x="228" y="92"/>
                  </a:lnTo>
                  <a:lnTo>
                    <a:pt x="226" y="89"/>
                  </a:lnTo>
                  <a:lnTo>
                    <a:pt x="220" y="87"/>
                  </a:lnTo>
                  <a:lnTo>
                    <a:pt x="216" y="86"/>
                  </a:lnTo>
                  <a:lnTo>
                    <a:pt x="211" y="84"/>
                  </a:lnTo>
                  <a:lnTo>
                    <a:pt x="203" y="83"/>
                  </a:lnTo>
                  <a:close/>
                  <a:moveTo>
                    <a:pt x="279" y="78"/>
                  </a:moveTo>
                  <a:lnTo>
                    <a:pt x="270" y="79"/>
                  </a:lnTo>
                  <a:lnTo>
                    <a:pt x="264" y="84"/>
                  </a:lnTo>
                  <a:lnTo>
                    <a:pt x="258" y="91"/>
                  </a:lnTo>
                  <a:lnTo>
                    <a:pt x="257" y="92"/>
                  </a:lnTo>
                  <a:lnTo>
                    <a:pt x="257" y="92"/>
                  </a:lnTo>
                  <a:lnTo>
                    <a:pt x="257" y="97"/>
                  </a:lnTo>
                  <a:lnTo>
                    <a:pt x="257" y="103"/>
                  </a:lnTo>
                  <a:lnTo>
                    <a:pt x="257" y="104"/>
                  </a:lnTo>
                  <a:lnTo>
                    <a:pt x="256" y="104"/>
                  </a:lnTo>
                  <a:lnTo>
                    <a:pt x="257" y="106"/>
                  </a:lnTo>
                  <a:lnTo>
                    <a:pt x="257" y="108"/>
                  </a:lnTo>
                  <a:lnTo>
                    <a:pt x="285" y="109"/>
                  </a:lnTo>
                  <a:lnTo>
                    <a:pt x="283" y="109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7" y="105"/>
                  </a:lnTo>
                  <a:lnTo>
                    <a:pt x="290" y="103"/>
                  </a:lnTo>
                  <a:lnTo>
                    <a:pt x="291" y="101"/>
                  </a:lnTo>
                  <a:lnTo>
                    <a:pt x="294" y="99"/>
                  </a:lnTo>
                  <a:lnTo>
                    <a:pt x="294" y="95"/>
                  </a:lnTo>
                  <a:lnTo>
                    <a:pt x="294" y="91"/>
                  </a:lnTo>
                  <a:lnTo>
                    <a:pt x="292" y="87"/>
                  </a:lnTo>
                  <a:lnTo>
                    <a:pt x="291" y="83"/>
                  </a:lnTo>
                  <a:lnTo>
                    <a:pt x="287" y="80"/>
                  </a:lnTo>
                  <a:lnTo>
                    <a:pt x="279" y="78"/>
                  </a:lnTo>
                  <a:close/>
                  <a:moveTo>
                    <a:pt x="452" y="76"/>
                  </a:moveTo>
                  <a:lnTo>
                    <a:pt x="440" y="79"/>
                  </a:lnTo>
                  <a:lnTo>
                    <a:pt x="430" y="84"/>
                  </a:lnTo>
                  <a:lnTo>
                    <a:pt x="430" y="84"/>
                  </a:lnTo>
                  <a:lnTo>
                    <a:pt x="427" y="91"/>
                  </a:lnTo>
                  <a:lnTo>
                    <a:pt x="425" y="97"/>
                  </a:lnTo>
                  <a:lnTo>
                    <a:pt x="421" y="103"/>
                  </a:lnTo>
                  <a:lnTo>
                    <a:pt x="469" y="89"/>
                  </a:lnTo>
                  <a:lnTo>
                    <a:pt x="469" y="86"/>
                  </a:lnTo>
                  <a:lnTo>
                    <a:pt x="466" y="83"/>
                  </a:lnTo>
                  <a:lnTo>
                    <a:pt x="464" y="79"/>
                  </a:lnTo>
                  <a:lnTo>
                    <a:pt x="460" y="78"/>
                  </a:lnTo>
                  <a:lnTo>
                    <a:pt x="456" y="76"/>
                  </a:lnTo>
                  <a:lnTo>
                    <a:pt x="452" y="76"/>
                  </a:lnTo>
                  <a:close/>
                  <a:moveTo>
                    <a:pt x="303" y="74"/>
                  </a:moveTo>
                  <a:lnTo>
                    <a:pt x="300" y="75"/>
                  </a:lnTo>
                  <a:lnTo>
                    <a:pt x="298" y="75"/>
                  </a:lnTo>
                  <a:lnTo>
                    <a:pt x="295" y="78"/>
                  </a:lnTo>
                  <a:lnTo>
                    <a:pt x="295" y="80"/>
                  </a:lnTo>
                  <a:lnTo>
                    <a:pt x="298" y="87"/>
                  </a:lnTo>
                  <a:lnTo>
                    <a:pt x="299" y="95"/>
                  </a:lnTo>
                  <a:lnTo>
                    <a:pt x="298" y="103"/>
                  </a:lnTo>
                  <a:lnTo>
                    <a:pt x="292" y="108"/>
                  </a:lnTo>
                  <a:lnTo>
                    <a:pt x="286" y="110"/>
                  </a:lnTo>
                  <a:lnTo>
                    <a:pt x="316" y="110"/>
                  </a:lnTo>
                  <a:lnTo>
                    <a:pt x="316" y="106"/>
                  </a:lnTo>
                  <a:lnTo>
                    <a:pt x="315" y="104"/>
                  </a:lnTo>
                  <a:lnTo>
                    <a:pt x="312" y="101"/>
                  </a:lnTo>
                  <a:lnTo>
                    <a:pt x="309" y="99"/>
                  </a:lnTo>
                  <a:lnTo>
                    <a:pt x="307" y="96"/>
                  </a:lnTo>
                  <a:lnTo>
                    <a:pt x="305" y="93"/>
                  </a:lnTo>
                  <a:lnTo>
                    <a:pt x="304" y="89"/>
                  </a:lnTo>
                  <a:lnTo>
                    <a:pt x="304" y="87"/>
                  </a:lnTo>
                  <a:lnTo>
                    <a:pt x="305" y="84"/>
                  </a:lnTo>
                  <a:lnTo>
                    <a:pt x="307" y="82"/>
                  </a:lnTo>
                  <a:lnTo>
                    <a:pt x="308" y="82"/>
                  </a:lnTo>
                  <a:lnTo>
                    <a:pt x="309" y="82"/>
                  </a:lnTo>
                  <a:lnTo>
                    <a:pt x="309" y="84"/>
                  </a:lnTo>
                  <a:lnTo>
                    <a:pt x="308" y="89"/>
                  </a:lnTo>
                  <a:lnTo>
                    <a:pt x="311" y="95"/>
                  </a:lnTo>
                  <a:lnTo>
                    <a:pt x="316" y="100"/>
                  </a:lnTo>
                  <a:lnTo>
                    <a:pt x="320" y="105"/>
                  </a:lnTo>
                  <a:lnTo>
                    <a:pt x="321" y="110"/>
                  </a:lnTo>
                  <a:lnTo>
                    <a:pt x="326" y="110"/>
                  </a:lnTo>
                  <a:lnTo>
                    <a:pt x="319" y="89"/>
                  </a:lnTo>
                  <a:lnTo>
                    <a:pt x="317" y="86"/>
                  </a:lnTo>
                  <a:lnTo>
                    <a:pt x="315" y="82"/>
                  </a:lnTo>
                  <a:lnTo>
                    <a:pt x="312" y="78"/>
                  </a:lnTo>
                  <a:lnTo>
                    <a:pt x="309" y="76"/>
                  </a:lnTo>
                  <a:lnTo>
                    <a:pt x="305" y="75"/>
                  </a:lnTo>
                  <a:lnTo>
                    <a:pt x="303" y="74"/>
                  </a:lnTo>
                  <a:close/>
                  <a:moveTo>
                    <a:pt x="223" y="72"/>
                  </a:moveTo>
                  <a:lnTo>
                    <a:pt x="219" y="74"/>
                  </a:lnTo>
                  <a:lnTo>
                    <a:pt x="216" y="74"/>
                  </a:lnTo>
                  <a:lnTo>
                    <a:pt x="218" y="79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22" y="83"/>
                  </a:lnTo>
                  <a:lnTo>
                    <a:pt x="222" y="78"/>
                  </a:lnTo>
                  <a:lnTo>
                    <a:pt x="223" y="72"/>
                  </a:lnTo>
                  <a:close/>
                  <a:moveTo>
                    <a:pt x="235" y="68"/>
                  </a:moveTo>
                  <a:lnTo>
                    <a:pt x="231" y="70"/>
                  </a:lnTo>
                  <a:lnTo>
                    <a:pt x="228" y="71"/>
                  </a:lnTo>
                  <a:lnTo>
                    <a:pt x="226" y="75"/>
                  </a:lnTo>
                  <a:lnTo>
                    <a:pt x="226" y="78"/>
                  </a:lnTo>
                  <a:lnTo>
                    <a:pt x="226" y="82"/>
                  </a:lnTo>
                  <a:lnTo>
                    <a:pt x="227" y="84"/>
                  </a:lnTo>
                  <a:lnTo>
                    <a:pt x="230" y="88"/>
                  </a:lnTo>
                  <a:lnTo>
                    <a:pt x="233" y="91"/>
                  </a:lnTo>
                  <a:lnTo>
                    <a:pt x="236" y="95"/>
                  </a:lnTo>
                  <a:lnTo>
                    <a:pt x="237" y="100"/>
                  </a:lnTo>
                  <a:lnTo>
                    <a:pt x="237" y="104"/>
                  </a:lnTo>
                  <a:lnTo>
                    <a:pt x="236" y="105"/>
                  </a:lnTo>
                  <a:lnTo>
                    <a:pt x="241" y="106"/>
                  </a:lnTo>
                  <a:lnTo>
                    <a:pt x="241" y="105"/>
                  </a:lnTo>
                  <a:lnTo>
                    <a:pt x="241" y="104"/>
                  </a:lnTo>
                  <a:lnTo>
                    <a:pt x="243" y="103"/>
                  </a:lnTo>
                  <a:lnTo>
                    <a:pt x="244" y="104"/>
                  </a:lnTo>
                  <a:lnTo>
                    <a:pt x="245" y="104"/>
                  </a:lnTo>
                  <a:lnTo>
                    <a:pt x="244" y="101"/>
                  </a:lnTo>
                  <a:lnTo>
                    <a:pt x="243" y="97"/>
                  </a:lnTo>
                  <a:lnTo>
                    <a:pt x="241" y="95"/>
                  </a:lnTo>
                  <a:lnTo>
                    <a:pt x="239" y="92"/>
                  </a:lnTo>
                  <a:lnTo>
                    <a:pt x="236" y="89"/>
                  </a:lnTo>
                  <a:lnTo>
                    <a:pt x="235" y="87"/>
                  </a:lnTo>
                  <a:lnTo>
                    <a:pt x="232" y="86"/>
                  </a:lnTo>
                  <a:lnTo>
                    <a:pt x="232" y="82"/>
                  </a:lnTo>
                  <a:lnTo>
                    <a:pt x="232" y="79"/>
                  </a:lnTo>
                  <a:lnTo>
                    <a:pt x="232" y="78"/>
                  </a:lnTo>
                  <a:lnTo>
                    <a:pt x="233" y="75"/>
                  </a:lnTo>
                  <a:lnTo>
                    <a:pt x="236" y="74"/>
                  </a:lnTo>
                  <a:lnTo>
                    <a:pt x="239" y="74"/>
                  </a:lnTo>
                  <a:lnTo>
                    <a:pt x="240" y="74"/>
                  </a:lnTo>
                  <a:lnTo>
                    <a:pt x="240" y="75"/>
                  </a:lnTo>
                  <a:lnTo>
                    <a:pt x="240" y="76"/>
                  </a:lnTo>
                  <a:lnTo>
                    <a:pt x="239" y="76"/>
                  </a:lnTo>
                  <a:lnTo>
                    <a:pt x="236" y="78"/>
                  </a:lnTo>
                  <a:lnTo>
                    <a:pt x="236" y="79"/>
                  </a:lnTo>
                  <a:lnTo>
                    <a:pt x="236" y="80"/>
                  </a:lnTo>
                  <a:lnTo>
                    <a:pt x="237" y="83"/>
                  </a:lnTo>
                  <a:lnTo>
                    <a:pt x="239" y="86"/>
                  </a:lnTo>
                  <a:lnTo>
                    <a:pt x="241" y="87"/>
                  </a:lnTo>
                  <a:lnTo>
                    <a:pt x="243" y="89"/>
                  </a:lnTo>
                  <a:lnTo>
                    <a:pt x="244" y="91"/>
                  </a:lnTo>
                  <a:lnTo>
                    <a:pt x="245" y="92"/>
                  </a:lnTo>
                  <a:lnTo>
                    <a:pt x="247" y="96"/>
                  </a:lnTo>
                  <a:lnTo>
                    <a:pt x="248" y="100"/>
                  </a:lnTo>
                  <a:lnTo>
                    <a:pt x="248" y="104"/>
                  </a:lnTo>
                  <a:lnTo>
                    <a:pt x="248" y="105"/>
                  </a:lnTo>
                  <a:lnTo>
                    <a:pt x="247" y="106"/>
                  </a:lnTo>
                  <a:lnTo>
                    <a:pt x="253" y="108"/>
                  </a:lnTo>
                  <a:lnTo>
                    <a:pt x="253" y="106"/>
                  </a:lnTo>
                  <a:lnTo>
                    <a:pt x="253" y="103"/>
                  </a:lnTo>
                  <a:lnTo>
                    <a:pt x="253" y="103"/>
                  </a:lnTo>
                  <a:lnTo>
                    <a:pt x="252" y="93"/>
                  </a:lnTo>
                  <a:lnTo>
                    <a:pt x="250" y="84"/>
                  </a:lnTo>
                  <a:lnTo>
                    <a:pt x="248" y="76"/>
                  </a:lnTo>
                  <a:lnTo>
                    <a:pt x="245" y="72"/>
                  </a:lnTo>
                  <a:lnTo>
                    <a:pt x="241" y="70"/>
                  </a:lnTo>
                  <a:lnTo>
                    <a:pt x="239" y="68"/>
                  </a:lnTo>
                  <a:lnTo>
                    <a:pt x="235" y="68"/>
                  </a:lnTo>
                  <a:close/>
                  <a:moveTo>
                    <a:pt x="380" y="66"/>
                  </a:moveTo>
                  <a:lnTo>
                    <a:pt x="377" y="66"/>
                  </a:lnTo>
                  <a:lnTo>
                    <a:pt x="375" y="68"/>
                  </a:lnTo>
                  <a:lnTo>
                    <a:pt x="372" y="70"/>
                  </a:lnTo>
                  <a:lnTo>
                    <a:pt x="370" y="71"/>
                  </a:lnTo>
                  <a:lnTo>
                    <a:pt x="370" y="74"/>
                  </a:lnTo>
                  <a:lnTo>
                    <a:pt x="368" y="78"/>
                  </a:lnTo>
                  <a:lnTo>
                    <a:pt x="368" y="83"/>
                  </a:lnTo>
                  <a:lnTo>
                    <a:pt x="368" y="88"/>
                  </a:lnTo>
                  <a:lnTo>
                    <a:pt x="372" y="92"/>
                  </a:lnTo>
                  <a:lnTo>
                    <a:pt x="376" y="96"/>
                  </a:lnTo>
                  <a:lnTo>
                    <a:pt x="377" y="100"/>
                  </a:lnTo>
                  <a:lnTo>
                    <a:pt x="377" y="104"/>
                  </a:lnTo>
                  <a:lnTo>
                    <a:pt x="376" y="109"/>
                  </a:lnTo>
                  <a:lnTo>
                    <a:pt x="387" y="108"/>
                  </a:lnTo>
                  <a:lnTo>
                    <a:pt x="387" y="104"/>
                  </a:lnTo>
                  <a:lnTo>
                    <a:pt x="385" y="100"/>
                  </a:lnTo>
                  <a:lnTo>
                    <a:pt x="383" y="96"/>
                  </a:lnTo>
                  <a:lnTo>
                    <a:pt x="380" y="92"/>
                  </a:lnTo>
                  <a:lnTo>
                    <a:pt x="377" y="89"/>
                  </a:lnTo>
                  <a:lnTo>
                    <a:pt x="376" y="87"/>
                  </a:lnTo>
                  <a:lnTo>
                    <a:pt x="375" y="84"/>
                  </a:lnTo>
                  <a:lnTo>
                    <a:pt x="375" y="80"/>
                  </a:lnTo>
                  <a:lnTo>
                    <a:pt x="375" y="76"/>
                  </a:lnTo>
                  <a:lnTo>
                    <a:pt x="376" y="74"/>
                  </a:lnTo>
                  <a:lnTo>
                    <a:pt x="379" y="71"/>
                  </a:lnTo>
                  <a:lnTo>
                    <a:pt x="380" y="71"/>
                  </a:lnTo>
                  <a:lnTo>
                    <a:pt x="381" y="72"/>
                  </a:lnTo>
                  <a:lnTo>
                    <a:pt x="381" y="74"/>
                  </a:lnTo>
                  <a:lnTo>
                    <a:pt x="377" y="79"/>
                  </a:lnTo>
                  <a:lnTo>
                    <a:pt x="380" y="86"/>
                  </a:lnTo>
                  <a:lnTo>
                    <a:pt x="385" y="93"/>
                  </a:lnTo>
                  <a:lnTo>
                    <a:pt x="391" y="100"/>
                  </a:lnTo>
                  <a:lnTo>
                    <a:pt x="392" y="106"/>
                  </a:lnTo>
                  <a:lnTo>
                    <a:pt x="396" y="106"/>
                  </a:lnTo>
                  <a:lnTo>
                    <a:pt x="394" y="89"/>
                  </a:lnTo>
                  <a:lnTo>
                    <a:pt x="388" y="74"/>
                  </a:lnTo>
                  <a:lnTo>
                    <a:pt x="385" y="70"/>
                  </a:lnTo>
                  <a:lnTo>
                    <a:pt x="383" y="67"/>
                  </a:lnTo>
                  <a:lnTo>
                    <a:pt x="380" y="66"/>
                  </a:lnTo>
                  <a:close/>
                  <a:moveTo>
                    <a:pt x="417" y="66"/>
                  </a:moveTo>
                  <a:lnTo>
                    <a:pt x="414" y="67"/>
                  </a:lnTo>
                  <a:lnTo>
                    <a:pt x="411" y="68"/>
                  </a:lnTo>
                  <a:lnTo>
                    <a:pt x="409" y="70"/>
                  </a:lnTo>
                  <a:lnTo>
                    <a:pt x="406" y="72"/>
                  </a:lnTo>
                  <a:lnTo>
                    <a:pt x="405" y="72"/>
                  </a:lnTo>
                  <a:lnTo>
                    <a:pt x="404" y="76"/>
                  </a:lnTo>
                  <a:lnTo>
                    <a:pt x="401" y="78"/>
                  </a:lnTo>
                  <a:lnTo>
                    <a:pt x="400" y="80"/>
                  </a:lnTo>
                  <a:lnTo>
                    <a:pt x="398" y="84"/>
                  </a:lnTo>
                  <a:lnTo>
                    <a:pt x="400" y="95"/>
                  </a:lnTo>
                  <a:lnTo>
                    <a:pt x="401" y="105"/>
                  </a:lnTo>
                  <a:lnTo>
                    <a:pt x="401" y="105"/>
                  </a:lnTo>
                  <a:lnTo>
                    <a:pt x="401" y="104"/>
                  </a:lnTo>
                  <a:lnTo>
                    <a:pt x="402" y="104"/>
                  </a:lnTo>
                  <a:lnTo>
                    <a:pt x="408" y="101"/>
                  </a:lnTo>
                  <a:lnTo>
                    <a:pt x="409" y="97"/>
                  </a:lnTo>
                  <a:lnTo>
                    <a:pt x="409" y="92"/>
                  </a:lnTo>
                  <a:lnTo>
                    <a:pt x="409" y="86"/>
                  </a:lnTo>
                  <a:lnTo>
                    <a:pt x="409" y="82"/>
                  </a:lnTo>
                  <a:lnTo>
                    <a:pt x="410" y="78"/>
                  </a:lnTo>
                  <a:lnTo>
                    <a:pt x="413" y="76"/>
                  </a:lnTo>
                  <a:lnTo>
                    <a:pt x="415" y="75"/>
                  </a:lnTo>
                  <a:lnTo>
                    <a:pt x="419" y="75"/>
                  </a:lnTo>
                  <a:lnTo>
                    <a:pt x="419" y="76"/>
                  </a:lnTo>
                  <a:lnTo>
                    <a:pt x="419" y="78"/>
                  </a:lnTo>
                  <a:lnTo>
                    <a:pt x="418" y="78"/>
                  </a:lnTo>
                  <a:lnTo>
                    <a:pt x="414" y="79"/>
                  </a:lnTo>
                  <a:lnTo>
                    <a:pt x="413" y="84"/>
                  </a:lnTo>
                  <a:lnTo>
                    <a:pt x="413" y="91"/>
                  </a:lnTo>
                  <a:lnTo>
                    <a:pt x="413" y="97"/>
                  </a:lnTo>
                  <a:lnTo>
                    <a:pt x="413" y="101"/>
                  </a:lnTo>
                  <a:lnTo>
                    <a:pt x="411" y="104"/>
                  </a:lnTo>
                  <a:lnTo>
                    <a:pt x="415" y="104"/>
                  </a:lnTo>
                  <a:lnTo>
                    <a:pt x="415" y="103"/>
                  </a:lnTo>
                  <a:lnTo>
                    <a:pt x="419" y="95"/>
                  </a:lnTo>
                  <a:lnTo>
                    <a:pt x="423" y="86"/>
                  </a:lnTo>
                  <a:lnTo>
                    <a:pt x="425" y="76"/>
                  </a:lnTo>
                  <a:lnTo>
                    <a:pt x="425" y="72"/>
                  </a:lnTo>
                  <a:lnTo>
                    <a:pt x="423" y="70"/>
                  </a:lnTo>
                  <a:lnTo>
                    <a:pt x="421" y="68"/>
                  </a:lnTo>
                  <a:lnTo>
                    <a:pt x="419" y="66"/>
                  </a:lnTo>
                  <a:lnTo>
                    <a:pt x="417" y="66"/>
                  </a:lnTo>
                  <a:close/>
                  <a:moveTo>
                    <a:pt x="176" y="65"/>
                  </a:moveTo>
                  <a:lnTo>
                    <a:pt x="172" y="66"/>
                  </a:lnTo>
                  <a:lnTo>
                    <a:pt x="169" y="67"/>
                  </a:lnTo>
                  <a:lnTo>
                    <a:pt x="165" y="68"/>
                  </a:lnTo>
                  <a:lnTo>
                    <a:pt x="163" y="72"/>
                  </a:lnTo>
                  <a:lnTo>
                    <a:pt x="163" y="76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3"/>
                  </a:lnTo>
                  <a:lnTo>
                    <a:pt x="161" y="87"/>
                  </a:lnTo>
                  <a:lnTo>
                    <a:pt x="160" y="91"/>
                  </a:lnTo>
                  <a:lnTo>
                    <a:pt x="163" y="92"/>
                  </a:lnTo>
                  <a:lnTo>
                    <a:pt x="164" y="91"/>
                  </a:lnTo>
                  <a:lnTo>
                    <a:pt x="165" y="91"/>
                  </a:lnTo>
                  <a:lnTo>
                    <a:pt x="167" y="89"/>
                  </a:lnTo>
                  <a:lnTo>
                    <a:pt x="167" y="88"/>
                  </a:lnTo>
                  <a:lnTo>
                    <a:pt x="165" y="86"/>
                  </a:lnTo>
                  <a:lnTo>
                    <a:pt x="165" y="83"/>
                  </a:lnTo>
                  <a:lnTo>
                    <a:pt x="165" y="79"/>
                  </a:lnTo>
                  <a:lnTo>
                    <a:pt x="168" y="76"/>
                  </a:lnTo>
                  <a:lnTo>
                    <a:pt x="171" y="75"/>
                  </a:lnTo>
                  <a:lnTo>
                    <a:pt x="173" y="74"/>
                  </a:lnTo>
                  <a:lnTo>
                    <a:pt x="177" y="74"/>
                  </a:lnTo>
                  <a:lnTo>
                    <a:pt x="180" y="75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4" y="78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7" y="76"/>
                  </a:lnTo>
                  <a:lnTo>
                    <a:pt x="173" y="78"/>
                  </a:lnTo>
                  <a:lnTo>
                    <a:pt x="171" y="79"/>
                  </a:lnTo>
                  <a:lnTo>
                    <a:pt x="169" y="80"/>
                  </a:lnTo>
                  <a:lnTo>
                    <a:pt x="169" y="82"/>
                  </a:lnTo>
                  <a:lnTo>
                    <a:pt x="169" y="84"/>
                  </a:lnTo>
                  <a:lnTo>
                    <a:pt x="171" y="87"/>
                  </a:lnTo>
                  <a:lnTo>
                    <a:pt x="171" y="88"/>
                  </a:lnTo>
                  <a:lnTo>
                    <a:pt x="171" y="91"/>
                  </a:lnTo>
                  <a:lnTo>
                    <a:pt x="169" y="93"/>
                  </a:lnTo>
                  <a:lnTo>
                    <a:pt x="177" y="95"/>
                  </a:lnTo>
                  <a:lnTo>
                    <a:pt x="180" y="93"/>
                  </a:lnTo>
                  <a:lnTo>
                    <a:pt x="184" y="91"/>
                  </a:lnTo>
                  <a:lnTo>
                    <a:pt x="186" y="88"/>
                  </a:lnTo>
                  <a:lnTo>
                    <a:pt x="188" y="83"/>
                  </a:lnTo>
                  <a:lnTo>
                    <a:pt x="189" y="79"/>
                  </a:lnTo>
                  <a:lnTo>
                    <a:pt x="188" y="74"/>
                  </a:lnTo>
                  <a:lnTo>
                    <a:pt x="186" y="71"/>
                  </a:lnTo>
                  <a:lnTo>
                    <a:pt x="185" y="68"/>
                  </a:lnTo>
                  <a:lnTo>
                    <a:pt x="182" y="67"/>
                  </a:lnTo>
                  <a:lnTo>
                    <a:pt x="181" y="67"/>
                  </a:lnTo>
                  <a:lnTo>
                    <a:pt x="180" y="66"/>
                  </a:lnTo>
                  <a:lnTo>
                    <a:pt x="176" y="65"/>
                  </a:lnTo>
                  <a:close/>
                  <a:moveTo>
                    <a:pt x="139" y="58"/>
                  </a:moveTo>
                  <a:lnTo>
                    <a:pt x="135" y="59"/>
                  </a:lnTo>
                  <a:lnTo>
                    <a:pt x="133" y="61"/>
                  </a:lnTo>
                  <a:lnTo>
                    <a:pt x="130" y="63"/>
                  </a:lnTo>
                  <a:lnTo>
                    <a:pt x="127" y="67"/>
                  </a:lnTo>
                  <a:lnTo>
                    <a:pt x="127" y="71"/>
                  </a:lnTo>
                  <a:lnTo>
                    <a:pt x="129" y="75"/>
                  </a:lnTo>
                  <a:lnTo>
                    <a:pt x="130" y="79"/>
                  </a:lnTo>
                  <a:lnTo>
                    <a:pt x="131" y="82"/>
                  </a:lnTo>
                  <a:lnTo>
                    <a:pt x="143" y="86"/>
                  </a:lnTo>
                  <a:lnTo>
                    <a:pt x="143" y="86"/>
                  </a:lnTo>
                  <a:lnTo>
                    <a:pt x="144" y="83"/>
                  </a:lnTo>
                  <a:lnTo>
                    <a:pt x="144" y="80"/>
                  </a:lnTo>
                  <a:lnTo>
                    <a:pt x="143" y="78"/>
                  </a:lnTo>
                  <a:lnTo>
                    <a:pt x="142" y="76"/>
                  </a:lnTo>
                  <a:lnTo>
                    <a:pt x="141" y="74"/>
                  </a:lnTo>
                  <a:lnTo>
                    <a:pt x="139" y="71"/>
                  </a:lnTo>
                  <a:lnTo>
                    <a:pt x="138" y="68"/>
                  </a:lnTo>
                  <a:lnTo>
                    <a:pt x="138" y="66"/>
                  </a:lnTo>
                  <a:lnTo>
                    <a:pt x="139" y="63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6" y="63"/>
                  </a:lnTo>
                  <a:lnTo>
                    <a:pt x="146" y="63"/>
                  </a:lnTo>
                  <a:lnTo>
                    <a:pt x="144" y="65"/>
                  </a:lnTo>
                  <a:lnTo>
                    <a:pt x="143" y="65"/>
                  </a:lnTo>
                  <a:lnTo>
                    <a:pt x="142" y="66"/>
                  </a:lnTo>
                  <a:lnTo>
                    <a:pt x="142" y="67"/>
                  </a:lnTo>
                  <a:lnTo>
                    <a:pt x="143" y="70"/>
                  </a:lnTo>
                  <a:lnTo>
                    <a:pt x="143" y="71"/>
                  </a:lnTo>
                  <a:lnTo>
                    <a:pt x="144" y="72"/>
                  </a:lnTo>
                  <a:lnTo>
                    <a:pt x="147" y="75"/>
                  </a:lnTo>
                  <a:lnTo>
                    <a:pt x="148" y="78"/>
                  </a:lnTo>
                  <a:lnTo>
                    <a:pt x="150" y="80"/>
                  </a:lnTo>
                  <a:lnTo>
                    <a:pt x="150" y="83"/>
                  </a:lnTo>
                  <a:lnTo>
                    <a:pt x="148" y="86"/>
                  </a:lnTo>
                  <a:lnTo>
                    <a:pt x="147" y="87"/>
                  </a:lnTo>
                  <a:lnTo>
                    <a:pt x="155" y="89"/>
                  </a:lnTo>
                  <a:lnTo>
                    <a:pt x="155" y="88"/>
                  </a:lnTo>
                  <a:lnTo>
                    <a:pt x="156" y="83"/>
                  </a:lnTo>
                  <a:lnTo>
                    <a:pt x="156" y="79"/>
                  </a:lnTo>
                  <a:lnTo>
                    <a:pt x="155" y="74"/>
                  </a:lnTo>
                  <a:lnTo>
                    <a:pt x="155" y="70"/>
                  </a:lnTo>
                  <a:lnTo>
                    <a:pt x="152" y="66"/>
                  </a:lnTo>
                  <a:lnTo>
                    <a:pt x="150" y="63"/>
                  </a:lnTo>
                  <a:lnTo>
                    <a:pt x="147" y="61"/>
                  </a:lnTo>
                  <a:lnTo>
                    <a:pt x="143" y="59"/>
                  </a:lnTo>
                  <a:lnTo>
                    <a:pt x="139" y="58"/>
                  </a:lnTo>
                  <a:close/>
                  <a:moveTo>
                    <a:pt x="469" y="49"/>
                  </a:moveTo>
                  <a:lnTo>
                    <a:pt x="465" y="50"/>
                  </a:lnTo>
                  <a:lnTo>
                    <a:pt x="465" y="51"/>
                  </a:lnTo>
                  <a:lnTo>
                    <a:pt x="464" y="51"/>
                  </a:lnTo>
                  <a:lnTo>
                    <a:pt x="463" y="53"/>
                  </a:lnTo>
                  <a:lnTo>
                    <a:pt x="461" y="54"/>
                  </a:lnTo>
                  <a:lnTo>
                    <a:pt x="460" y="58"/>
                  </a:lnTo>
                  <a:lnTo>
                    <a:pt x="459" y="63"/>
                  </a:lnTo>
                  <a:lnTo>
                    <a:pt x="460" y="67"/>
                  </a:lnTo>
                  <a:lnTo>
                    <a:pt x="460" y="72"/>
                  </a:lnTo>
                  <a:lnTo>
                    <a:pt x="465" y="75"/>
                  </a:lnTo>
                  <a:lnTo>
                    <a:pt x="469" y="79"/>
                  </a:lnTo>
                  <a:lnTo>
                    <a:pt x="473" y="83"/>
                  </a:lnTo>
                  <a:lnTo>
                    <a:pt x="474" y="88"/>
                  </a:lnTo>
                  <a:lnTo>
                    <a:pt x="482" y="86"/>
                  </a:lnTo>
                  <a:lnTo>
                    <a:pt x="481" y="83"/>
                  </a:lnTo>
                  <a:lnTo>
                    <a:pt x="481" y="79"/>
                  </a:lnTo>
                  <a:lnTo>
                    <a:pt x="478" y="76"/>
                  </a:lnTo>
                  <a:lnTo>
                    <a:pt x="476" y="74"/>
                  </a:lnTo>
                  <a:lnTo>
                    <a:pt x="473" y="71"/>
                  </a:lnTo>
                  <a:lnTo>
                    <a:pt x="470" y="68"/>
                  </a:lnTo>
                  <a:lnTo>
                    <a:pt x="468" y="66"/>
                  </a:lnTo>
                  <a:lnTo>
                    <a:pt x="466" y="63"/>
                  </a:lnTo>
                  <a:lnTo>
                    <a:pt x="466" y="61"/>
                  </a:lnTo>
                  <a:lnTo>
                    <a:pt x="469" y="57"/>
                  </a:lnTo>
                  <a:lnTo>
                    <a:pt x="470" y="57"/>
                  </a:lnTo>
                  <a:lnTo>
                    <a:pt x="470" y="58"/>
                  </a:lnTo>
                  <a:lnTo>
                    <a:pt x="470" y="59"/>
                  </a:lnTo>
                  <a:lnTo>
                    <a:pt x="470" y="62"/>
                  </a:lnTo>
                  <a:lnTo>
                    <a:pt x="470" y="63"/>
                  </a:lnTo>
                  <a:lnTo>
                    <a:pt x="472" y="66"/>
                  </a:lnTo>
                  <a:lnTo>
                    <a:pt x="474" y="67"/>
                  </a:lnTo>
                  <a:lnTo>
                    <a:pt x="477" y="68"/>
                  </a:lnTo>
                  <a:lnTo>
                    <a:pt x="478" y="70"/>
                  </a:lnTo>
                  <a:lnTo>
                    <a:pt x="481" y="72"/>
                  </a:lnTo>
                  <a:lnTo>
                    <a:pt x="483" y="75"/>
                  </a:lnTo>
                  <a:lnTo>
                    <a:pt x="486" y="79"/>
                  </a:lnTo>
                  <a:lnTo>
                    <a:pt x="486" y="84"/>
                  </a:lnTo>
                  <a:lnTo>
                    <a:pt x="494" y="82"/>
                  </a:lnTo>
                  <a:lnTo>
                    <a:pt x="487" y="70"/>
                  </a:lnTo>
                  <a:lnTo>
                    <a:pt x="480" y="57"/>
                  </a:lnTo>
                  <a:lnTo>
                    <a:pt x="478" y="54"/>
                  </a:lnTo>
                  <a:lnTo>
                    <a:pt x="474" y="51"/>
                  </a:lnTo>
                  <a:lnTo>
                    <a:pt x="472" y="50"/>
                  </a:lnTo>
                  <a:lnTo>
                    <a:pt x="469" y="49"/>
                  </a:lnTo>
                  <a:close/>
                  <a:moveTo>
                    <a:pt x="108" y="48"/>
                  </a:moveTo>
                  <a:lnTo>
                    <a:pt x="103" y="49"/>
                  </a:lnTo>
                  <a:lnTo>
                    <a:pt x="99" y="50"/>
                  </a:lnTo>
                  <a:lnTo>
                    <a:pt x="96" y="53"/>
                  </a:lnTo>
                  <a:lnTo>
                    <a:pt x="93" y="57"/>
                  </a:lnTo>
                  <a:lnTo>
                    <a:pt x="93" y="61"/>
                  </a:lnTo>
                  <a:lnTo>
                    <a:pt x="95" y="66"/>
                  </a:lnTo>
                  <a:lnTo>
                    <a:pt x="95" y="67"/>
                  </a:lnTo>
                  <a:lnTo>
                    <a:pt x="121" y="78"/>
                  </a:lnTo>
                  <a:lnTo>
                    <a:pt x="120" y="76"/>
                  </a:lnTo>
                  <a:lnTo>
                    <a:pt x="118" y="74"/>
                  </a:lnTo>
                  <a:lnTo>
                    <a:pt x="116" y="71"/>
                  </a:lnTo>
                  <a:lnTo>
                    <a:pt x="113" y="70"/>
                  </a:lnTo>
                  <a:lnTo>
                    <a:pt x="110" y="68"/>
                  </a:lnTo>
                  <a:lnTo>
                    <a:pt x="108" y="67"/>
                  </a:lnTo>
                  <a:lnTo>
                    <a:pt x="105" y="65"/>
                  </a:lnTo>
                  <a:lnTo>
                    <a:pt x="103" y="62"/>
                  </a:lnTo>
                  <a:lnTo>
                    <a:pt x="103" y="59"/>
                  </a:lnTo>
                  <a:lnTo>
                    <a:pt x="103" y="57"/>
                  </a:lnTo>
                  <a:lnTo>
                    <a:pt x="104" y="54"/>
                  </a:lnTo>
                  <a:lnTo>
                    <a:pt x="105" y="53"/>
                  </a:lnTo>
                  <a:lnTo>
                    <a:pt x="108" y="51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9" y="54"/>
                  </a:lnTo>
                  <a:lnTo>
                    <a:pt x="108" y="55"/>
                  </a:lnTo>
                  <a:lnTo>
                    <a:pt x="106" y="55"/>
                  </a:lnTo>
                  <a:lnTo>
                    <a:pt x="106" y="58"/>
                  </a:lnTo>
                  <a:lnTo>
                    <a:pt x="106" y="59"/>
                  </a:lnTo>
                  <a:lnTo>
                    <a:pt x="108" y="61"/>
                  </a:lnTo>
                  <a:lnTo>
                    <a:pt x="108" y="62"/>
                  </a:lnTo>
                  <a:lnTo>
                    <a:pt x="110" y="63"/>
                  </a:lnTo>
                  <a:lnTo>
                    <a:pt x="113" y="65"/>
                  </a:lnTo>
                  <a:lnTo>
                    <a:pt x="117" y="66"/>
                  </a:lnTo>
                  <a:lnTo>
                    <a:pt x="120" y="68"/>
                  </a:lnTo>
                  <a:lnTo>
                    <a:pt x="122" y="70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3" y="78"/>
                  </a:lnTo>
                  <a:lnTo>
                    <a:pt x="122" y="78"/>
                  </a:lnTo>
                  <a:lnTo>
                    <a:pt x="127" y="80"/>
                  </a:lnTo>
                  <a:lnTo>
                    <a:pt x="125" y="75"/>
                  </a:lnTo>
                  <a:lnTo>
                    <a:pt x="123" y="71"/>
                  </a:lnTo>
                  <a:lnTo>
                    <a:pt x="123" y="66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2" y="57"/>
                  </a:lnTo>
                  <a:lnTo>
                    <a:pt x="120" y="54"/>
                  </a:lnTo>
                  <a:lnTo>
                    <a:pt x="116" y="51"/>
                  </a:lnTo>
                  <a:lnTo>
                    <a:pt x="112" y="49"/>
                  </a:lnTo>
                  <a:lnTo>
                    <a:pt x="108" y="48"/>
                  </a:lnTo>
                  <a:close/>
                  <a:moveTo>
                    <a:pt x="287" y="48"/>
                  </a:moveTo>
                  <a:lnTo>
                    <a:pt x="285" y="48"/>
                  </a:lnTo>
                  <a:lnTo>
                    <a:pt x="282" y="50"/>
                  </a:lnTo>
                  <a:lnTo>
                    <a:pt x="281" y="51"/>
                  </a:lnTo>
                  <a:lnTo>
                    <a:pt x="279" y="55"/>
                  </a:lnTo>
                  <a:lnTo>
                    <a:pt x="279" y="57"/>
                  </a:lnTo>
                  <a:lnTo>
                    <a:pt x="279" y="57"/>
                  </a:lnTo>
                  <a:lnTo>
                    <a:pt x="278" y="62"/>
                  </a:lnTo>
                  <a:lnTo>
                    <a:pt x="277" y="68"/>
                  </a:lnTo>
                  <a:lnTo>
                    <a:pt x="274" y="74"/>
                  </a:lnTo>
                  <a:lnTo>
                    <a:pt x="278" y="74"/>
                  </a:lnTo>
                  <a:lnTo>
                    <a:pt x="283" y="74"/>
                  </a:lnTo>
                  <a:lnTo>
                    <a:pt x="285" y="74"/>
                  </a:lnTo>
                  <a:lnTo>
                    <a:pt x="286" y="72"/>
                  </a:lnTo>
                  <a:lnTo>
                    <a:pt x="287" y="74"/>
                  </a:lnTo>
                  <a:lnTo>
                    <a:pt x="287" y="75"/>
                  </a:lnTo>
                  <a:lnTo>
                    <a:pt x="288" y="74"/>
                  </a:lnTo>
                  <a:lnTo>
                    <a:pt x="288" y="72"/>
                  </a:lnTo>
                  <a:lnTo>
                    <a:pt x="288" y="71"/>
                  </a:lnTo>
                  <a:lnTo>
                    <a:pt x="288" y="70"/>
                  </a:lnTo>
                  <a:lnTo>
                    <a:pt x="288" y="67"/>
                  </a:lnTo>
                  <a:lnTo>
                    <a:pt x="287" y="66"/>
                  </a:lnTo>
                  <a:lnTo>
                    <a:pt x="286" y="63"/>
                  </a:lnTo>
                  <a:lnTo>
                    <a:pt x="285" y="61"/>
                  </a:lnTo>
                  <a:lnTo>
                    <a:pt x="285" y="57"/>
                  </a:lnTo>
                  <a:lnTo>
                    <a:pt x="286" y="54"/>
                  </a:lnTo>
                  <a:lnTo>
                    <a:pt x="287" y="53"/>
                  </a:lnTo>
                  <a:lnTo>
                    <a:pt x="290" y="50"/>
                  </a:lnTo>
                  <a:lnTo>
                    <a:pt x="291" y="50"/>
                  </a:lnTo>
                  <a:lnTo>
                    <a:pt x="292" y="51"/>
                  </a:lnTo>
                  <a:lnTo>
                    <a:pt x="291" y="53"/>
                  </a:lnTo>
                  <a:lnTo>
                    <a:pt x="288" y="57"/>
                  </a:lnTo>
                  <a:lnTo>
                    <a:pt x="290" y="62"/>
                  </a:lnTo>
                  <a:lnTo>
                    <a:pt x="292" y="67"/>
                  </a:lnTo>
                  <a:lnTo>
                    <a:pt x="294" y="74"/>
                  </a:lnTo>
                  <a:lnTo>
                    <a:pt x="298" y="71"/>
                  </a:lnTo>
                  <a:lnTo>
                    <a:pt x="302" y="70"/>
                  </a:lnTo>
                  <a:lnTo>
                    <a:pt x="302" y="66"/>
                  </a:lnTo>
                  <a:lnTo>
                    <a:pt x="302" y="62"/>
                  </a:lnTo>
                  <a:lnTo>
                    <a:pt x="300" y="58"/>
                  </a:lnTo>
                  <a:lnTo>
                    <a:pt x="299" y="55"/>
                  </a:lnTo>
                  <a:lnTo>
                    <a:pt x="298" y="51"/>
                  </a:lnTo>
                  <a:lnTo>
                    <a:pt x="295" y="49"/>
                  </a:lnTo>
                  <a:lnTo>
                    <a:pt x="292" y="48"/>
                  </a:lnTo>
                  <a:lnTo>
                    <a:pt x="290" y="48"/>
                  </a:lnTo>
                  <a:lnTo>
                    <a:pt x="287" y="48"/>
                  </a:lnTo>
                  <a:close/>
                  <a:moveTo>
                    <a:pt x="510" y="46"/>
                  </a:moveTo>
                  <a:lnTo>
                    <a:pt x="510" y="46"/>
                  </a:lnTo>
                  <a:lnTo>
                    <a:pt x="508" y="48"/>
                  </a:lnTo>
                  <a:lnTo>
                    <a:pt x="507" y="46"/>
                  </a:lnTo>
                  <a:lnTo>
                    <a:pt x="503" y="48"/>
                  </a:lnTo>
                  <a:lnTo>
                    <a:pt x="501" y="50"/>
                  </a:lnTo>
                  <a:lnTo>
                    <a:pt x="497" y="54"/>
                  </a:lnTo>
                  <a:lnTo>
                    <a:pt x="495" y="57"/>
                  </a:lnTo>
                  <a:lnTo>
                    <a:pt x="493" y="61"/>
                  </a:lnTo>
                  <a:lnTo>
                    <a:pt x="491" y="65"/>
                  </a:lnTo>
                  <a:lnTo>
                    <a:pt x="495" y="72"/>
                  </a:lnTo>
                  <a:lnTo>
                    <a:pt x="498" y="80"/>
                  </a:lnTo>
                  <a:lnTo>
                    <a:pt x="499" y="79"/>
                  </a:lnTo>
                  <a:lnTo>
                    <a:pt x="499" y="78"/>
                  </a:lnTo>
                  <a:lnTo>
                    <a:pt x="501" y="78"/>
                  </a:lnTo>
                  <a:lnTo>
                    <a:pt x="503" y="76"/>
                  </a:lnTo>
                  <a:lnTo>
                    <a:pt x="504" y="74"/>
                  </a:lnTo>
                  <a:lnTo>
                    <a:pt x="504" y="71"/>
                  </a:lnTo>
                  <a:lnTo>
                    <a:pt x="504" y="68"/>
                  </a:lnTo>
                  <a:lnTo>
                    <a:pt x="503" y="66"/>
                  </a:lnTo>
                  <a:lnTo>
                    <a:pt x="502" y="63"/>
                  </a:lnTo>
                  <a:lnTo>
                    <a:pt x="502" y="61"/>
                  </a:lnTo>
                  <a:lnTo>
                    <a:pt x="502" y="58"/>
                  </a:lnTo>
                  <a:lnTo>
                    <a:pt x="504" y="55"/>
                  </a:lnTo>
                  <a:lnTo>
                    <a:pt x="506" y="53"/>
                  </a:lnTo>
                  <a:lnTo>
                    <a:pt x="508" y="53"/>
                  </a:lnTo>
                  <a:lnTo>
                    <a:pt x="512" y="53"/>
                  </a:lnTo>
                  <a:lnTo>
                    <a:pt x="512" y="54"/>
                  </a:lnTo>
                  <a:lnTo>
                    <a:pt x="512" y="55"/>
                  </a:lnTo>
                  <a:lnTo>
                    <a:pt x="512" y="55"/>
                  </a:lnTo>
                  <a:lnTo>
                    <a:pt x="511" y="55"/>
                  </a:lnTo>
                  <a:lnTo>
                    <a:pt x="508" y="55"/>
                  </a:lnTo>
                  <a:lnTo>
                    <a:pt x="507" y="57"/>
                  </a:lnTo>
                  <a:lnTo>
                    <a:pt x="507" y="58"/>
                  </a:lnTo>
                  <a:lnTo>
                    <a:pt x="507" y="59"/>
                  </a:lnTo>
                  <a:lnTo>
                    <a:pt x="507" y="62"/>
                  </a:lnTo>
                  <a:lnTo>
                    <a:pt x="507" y="63"/>
                  </a:lnTo>
                  <a:lnTo>
                    <a:pt x="507" y="65"/>
                  </a:lnTo>
                  <a:lnTo>
                    <a:pt x="508" y="70"/>
                  </a:lnTo>
                  <a:lnTo>
                    <a:pt x="510" y="75"/>
                  </a:lnTo>
                  <a:lnTo>
                    <a:pt x="515" y="72"/>
                  </a:lnTo>
                  <a:lnTo>
                    <a:pt x="519" y="70"/>
                  </a:lnTo>
                  <a:lnTo>
                    <a:pt x="519" y="66"/>
                  </a:lnTo>
                  <a:lnTo>
                    <a:pt x="520" y="61"/>
                  </a:lnTo>
                  <a:lnTo>
                    <a:pt x="520" y="57"/>
                  </a:lnTo>
                  <a:lnTo>
                    <a:pt x="519" y="53"/>
                  </a:lnTo>
                  <a:lnTo>
                    <a:pt x="516" y="50"/>
                  </a:lnTo>
                  <a:lnTo>
                    <a:pt x="514" y="48"/>
                  </a:lnTo>
                  <a:lnTo>
                    <a:pt x="510" y="46"/>
                  </a:lnTo>
                  <a:close/>
                  <a:moveTo>
                    <a:pt x="347" y="46"/>
                  </a:moveTo>
                  <a:lnTo>
                    <a:pt x="346" y="46"/>
                  </a:lnTo>
                  <a:lnTo>
                    <a:pt x="345" y="48"/>
                  </a:lnTo>
                  <a:lnTo>
                    <a:pt x="343" y="48"/>
                  </a:lnTo>
                  <a:lnTo>
                    <a:pt x="343" y="48"/>
                  </a:lnTo>
                  <a:lnTo>
                    <a:pt x="341" y="50"/>
                  </a:lnTo>
                  <a:lnTo>
                    <a:pt x="338" y="53"/>
                  </a:lnTo>
                  <a:lnTo>
                    <a:pt x="337" y="55"/>
                  </a:lnTo>
                  <a:lnTo>
                    <a:pt x="337" y="58"/>
                  </a:lnTo>
                  <a:lnTo>
                    <a:pt x="336" y="59"/>
                  </a:lnTo>
                  <a:lnTo>
                    <a:pt x="336" y="62"/>
                  </a:lnTo>
                  <a:lnTo>
                    <a:pt x="336" y="65"/>
                  </a:lnTo>
                  <a:lnTo>
                    <a:pt x="339" y="68"/>
                  </a:lnTo>
                  <a:lnTo>
                    <a:pt x="342" y="74"/>
                  </a:lnTo>
                  <a:lnTo>
                    <a:pt x="345" y="79"/>
                  </a:lnTo>
                  <a:lnTo>
                    <a:pt x="345" y="80"/>
                  </a:lnTo>
                  <a:lnTo>
                    <a:pt x="343" y="82"/>
                  </a:lnTo>
                  <a:lnTo>
                    <a:pt x="342" y="82"/>
                  </a:lnTo>
                  <a:lnTo>
                    <a:pt x="342" y="82"/>
                  </a:lnTo>
                  <a:lnTo>
                    <a:pt x="338" y="76"/>
                  </a:lnTo>
                  <a:lnTo>
                    <a:pt x="334" y="72"/>
                  </a:lnTo>
                  <a:lnTo>
                    <a:pt x="332" y="67"/>
                  </a:lnTo>
                  <a:lnTo>
                    <a:pt x="325" y="62"/>
                  </a:lnTo>
                  <a:lnTo>
                    <a:pt x="324" y="61"/>
                  </a:lnTo>
                  <a:lnTo>
                    <a:pt x="322" y="59"/>
                  </a:lnTo>
                  <a:lnTo>
                    <a:pt x="320" y="58"/>
                  </a:lnTo>
                  <a:lnTo>
                    <a:pt x="319" y="57"/>
                  </a:lnTo>
                  <a:lnTo>
                    <a:pt x="316" y="55"/>
                  </a:lnTo>
                  <a:lnTo>
                    <a:pt x="313" y="55"/>
                  </a:lnTo>
                  <a:lnTo>
                    <a:pt x="311" y="54"/>
                  </a:lnTo>
                  <a:lnTo>
                    <a:pt x="309" y="55"/>
                  </a:lnTo>
                  <a:lnTo>
                    <a:pt x="308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07" y="65"/>
                  </a:lnTo>
                  <a:lnTo>
                    <a:pt x="305" y="70"/>
                  </a:lnTo>
                  <a:lnTo>
                    <a:pt x="308" y="70"/>
                  </a:lnTo>
                  <a:lnTo>
                    <a:pt x="311" y="71"/>
                  </a:lnTo>
                  <a:lnTo>
                    <a:pt x="317" y="76"/>
                  </a:lnTo>
                  <a:lnTo>
                    <a:pt x="322" y="84"/>
                  </a:lnTo>
                  <a:lnTo>
                    <a:pt x="328" y="93"/>
                  </a:lnTo>
                  <a:lnTo>
                    <a:pt x="328" y="93"/>
                  </a:lnTo>
                  <a:lnTo>
                    <a:pt x="329" y="91"/>
                  </a:lnTo>
                  <a:lnTo>
                    <a:pt x="330" y="88"/>
                  </a:lnTo>
                  <a:lnTo>
                    <a:pt x="330" y="88"/>
                  </a:lnTo>
                  <a:lnTo>
                    <a:pt x="329" y="87"/>
                  </a:lnTo>
                  <a:lnTo>
                    <a:pt x="328" y="84"/>
                  </a:lnTo>
                  <a:lnTo>
                    <a:pt x="326" y="82"/>
                  </a:lnTo>
                  <a:lnTo>
                    <a:pt x="325" y="79"/>
                  </a:lnTo>
                  <a:lnTo>
                    <a:pt x="322" y="78"/>
                  </a:lnTo>
                  <a:lnTo>
                    <a:pt x="320" y="76"/>
                  </a:lnTo>
                  <a:lnTo>
                    <a:pt x="317" y="75"/>
                  </a:lnTo>
                  <a:lnTo>
                    <a:pt x="316" y="72"/>
                  </a:lnTo>
                  <a:lnTo>
                    <a:pt x="315" y="70"/>
                  </a:lnTo>
                  <a:lnTo>
                    <a:pt x="315" y="67"/>
                  </a:lnTo>
                  <a:lnTo>
                    <a:pt x="315" y="65"/>
                  </a:lnTo>
                  <a:lnTo>
                    <a:pt x="317" y="63"/>
                  </a:lnTo>
                  <a:lnTo>
                    <a:pt x="319" y="63"/>
                  </a:lnTo>
                  <a:lnTo>
                    <a:pt x="319" y="65"/>
                  </a:lnTo>
                  <a:lnTo>
                    <a:pt x="319" y="65"/>
                  </a:lnTo>
                  <a:lnTo>
                    <a:pt x="317" y="67"/>
                  </a:lnTo>
                  <a:lnTo>
                    <a:pt x="317" y="68"/>
                  </a:lnTo>
                  <a:lnTo>
                    <a:pt x="320" y="71"/>
                  </a:lnTo>
                  <a:lnTo>
                    <a:pt x="322" y="72"/>
                  </a:lnTo>
                  <a:lnTo>
                    <a:pt x="325" y="74"/>
                  </a:lnTo>
                  <a:lnTo>
                    <a:pt x="328" y="75"/>
                  </a:lnTo>
                  <a:lnTo>
                    <a:pt x="329" y="76"/>
                  </a:lnTo>
                  <a:lnTo>
                    <a:pt x="332" y="79"/>
                  </a:lnTo>
                  <a:lnTo>
                    <a:pt x="333" y="83"/>
                  </a:lnTo>
                  <a:lnTo>
                    <a:pt x="333" y="86"/>
                  </a:lnTo>
                  <a:lnTo>
                    <a:pt x="337" y="83"/>
                  </a:lnTo>
                  <a:lnTo>
                    <a:pt x="342" y="82"/>
                  </a:lnTo>
                  <a:lnTo>
                    <a:pt x="346" y="82"/>
                  </a:lnTo>
                  <a:lnTo>
                    <a:pt x="351" y="82"/>
                  </a:lnTo>
                  <a:lnTo>
                    <a:pt x="353" y="79"/>
                  </a:lnTo>
                  <a:lnTo>
                    <a:pt x="354" y="78"/>
                  </a:lnTo>
                  <a:lnTo>
                    <a:pt x="353" y="75"/>
                  </a:lnTo>
                  <a:lnTo>
                    <a:pt x="351" y="71"/>
                  </a:lnTo>
                  <a:lnTo>
                    <a:pt x="349" y="67"/>
                  </a:lnTo>
                  <a:lnTo>
                    <a:pt x="347" y="65"/>
                  </a:lnTo>
                  <a:lnTo>
                    <a:pt x="346" y="62"/>
                  </a:lnTo>
                  <a:lnTo>
                    <a:pt x="346" y="58"/>
                  </a:lnTo>
                  <a:lnTo>
                    <a:pt x="347" y="55"/>
                  </a:lnTo>
                  <a:lnTo>
                    <a:pt x="349" y="54"/>
                  </a:lnTo>
                  <a:lnTo>
                    <a:pt x="350" y="55"/>
                  </a:lnTo>
                  <a:lnTo>
                    <a:pt x="350" y="55"/>
                  </a:lnTo>
                  <a:lnTo>
                    <a:pt x="350" y="57"/>
                  </a:lnTo>
                  <a:lnTo>
                    <a:pt x="350" y="61"/>
                  </a:lnTo>
                  <a:lnTo>
                    <a:pt x="351" y="63"/>
                  </a:lnTo>
                  <a:lnTo>
                    <a:pt x="353" y="65"/>
                  </a:lnTo>
                  <a:lnTo>
                    <a:pt x="354" y="67"/>
                  </a:lnTo>
                  <a:lnTo>
                    <a:pt x="357" y="70"/>
                  </a:lnTo>
                  <a:lnTo>
                    <a:pt x="358" y="72"/>
                  </a:lnTo>
                  <a:lnTo>
                    <a:pt x="359" y="76"/>
                  </a:lnTo>
                  <a:lnTo>
                    <a:pt x="358" y="80"/>
                  </a:lnTo>
                  <a:lnTo>
                    <a:pt x="358" y="83"/>
                  </a:lnTo>
                  <a:lnTo>
                    <a:pt x="362" y="84"/>
                  </a:lnTo>
                  <a:lnTo>
                    <a:pt x="366" y="87"/>
                  </a:lnTo>
                  <a:lnTo>
                    <a:pt x="366" y="82"/>
                  </a:lnTo>
                  <a:lnTo>
                    <a:pt x="366" y="76"/>
                  </a:lnTo>
                  <a:lnTo>
                    <a:pt x="364" y="75"/>
                  </a:lnTo>
                  <a:lnTo>
                    <a:pt x="362" y="66"/>
                  </a:lnTo>
                  <a:lnTo>
                    <a:pt x="359" y="57"/>
                  </a:lnTo>
                  <a:lnTo>
                    <a:pt x="354" y="49"/>
                  </a:lnTo>
                  <a:lnTo>
                    <a:pt x="351" y="50"/>
                  </a:lnTo>
                  <a:lnTo>
                    <a:pt x="350" y="50"/>
                  </a:lnTo>
                  <a:lnTo>
                    <a:pt x="350" y="49"/>
                  </a:lnTo>
                  <a:lnTo>
                    <a:pt x="350" y="48"/>
                  </a:lnTo>
                  <a:lnTo>
                    <a:pt x="347" y="46"/>
                  </a:lnTo>
                  <a:close/>
                  <a:moveTo>
                    <a:pt x="426" y="44"/>
                  </a:moveTo>
                  <a:lnTo>
                    <a:pt x="423" y="45"/>
                  </a:lnTo>
                  <a:lnTo>
                    <a:pt x="421" y="46"/>
                  </a:lnTo>
                  <a:lnTo>
                    <a:pt x="418" y="49"/>
                  </a:lnTo>
                  <a:lnTo>
                    <a:pt x="418" y="53"/>
                  </a:lnTo>
                  <a:lnTo>
                    <a:pt x="417" y="55"/>
                  </a:lnTo>
                  <a:lnTo>
                    <a:pt x="417" y="57"/>
                  </a:lnTo>
                  <a:lnTo>
                    <a:pt x="417" y="59"/>
                  </a:lnTo>
                  <a:lnTo>
                    <a:pt x="417" y="61"/>
                  </a:lnTo>
                  <a:lnTo>
                    <a:pt x="422" y="62"/>
                  </a:lnTo>
                  <a:lnTo>
                    <a:pt x="425" y="65"/>
                  </a:lnTo>
                  <a:lnTo>
                    <a:pt x="427" y="68"/>
                  </a:lnTo>
                  <a:lnTo>
                    <a:pt x="429" y="72"/>
                  </a:lnTo>
                  <a:lnTo>
                    <a:pt x="430" y="76"/>
                  </a:lnTo>
                  <a:lnTo>
                    <a:pt x="430" y="82"/>
                  </a:lnTo>
                  <a:lnTo>
                    <a:pt x="438" y="76"/>
                  </a:lnTo>
                  <a:lnTo>
                    <a:pt x="436" y="72"/>
                  </a:lnTo>
                  <a:lnTo>
                    <a:pt x="435" y="68"/>
                  </a:lnTo>
                  <a:lnTo>
                    <a:pt x="432" y="66"/>
                  </a:lnTo>
                  <a:lnTo>
                    <a:pt x="430" y="63"/>
                  </a:lnTo>
                  <a:lnTo>
                    <a:pt x="427" y="61"/>
                  </a:lnTo>
                  <a:lnTo>
                    <a:pt x="423" y="58"/>
                  </a:lnTo>
                  <a:lnTo>
                    <a:pt x="423" y="55"/>
                  </a:lnTo>
                  <a:lnTo>
                    <a:pt x="422" y="53"/>
                  </a:lnTo>
                  <a:lnTo>
                    <a:pt x="423" y="50"/>
                  </a:lnTo>
                  <a:lnTo>
                    <a:pt x="426" y="49"/>
                  </a:lnTo>
                  <a:lnTo>
                    <a:pt x="427" y="49"/>
                  </a:lnTo>
                  <a:lnTo>
                    <a:pt x="427" y="50"/>
                  </a:lnTo>
                  <a:lnTo>
                    <a:pt x="427" y="51"/>
                  </a:lnTo>
                  <a:lnTo>
                    <a:pt x="426" y="53"/>
                  </a:lnTo>
                  <a:lnTo>
                    <a:pt x="426" y="54"/>
                  </a:lnTo>
                  <a:lnTo>
                    <a:pt x="427" y="57"/>
                  </a:lnTo>
                  <a:lnTo>
                    <a:pt x="430" y="58"/>
                  </a:lnTo>
                  <a:lnTo>
                    <a:pt x="432" y="59"/>
                  </a:lnTo>
                  <a:lnTo>
                    <a:pt x="434" y="61"/>
                  </a:lnTo>
                  <a:lnTo>
                    <a:pt x="436" y="62"/>
                  </a:lnTo>
                  <a:lnTo>
                    <a:pt x="438" y="65"/>
                  </a:lnTo>
                  <a:lnTo>
                    <a:pt x="440" y="68"/>
                  </a:lnTo>
                  <a:lnTo>
                    <a:pt x="442" y="74"/>
                  </a:lnTo>
                  <a:lnTo>
                    <a:pt x="446" y="72"/>
                  </a:lnTo>
                  <a:lnTo>
                    <a:pt x="449" y="71"/>
                  </a:lnTo>
                  <a:lnTo>
                    <a:pt x="444" y="59"/>
                  </a:lnTo>
                  <a:lnTo>
                    <a:pt x="436" y="49"/>
                  </a:lnTo>
                  <a:lnTo>
                    <a:pt x="432" y="46"/>
                  </a:lnTo>
                  <a:lnTo>
                    <a:pt x="430" y="45"/>
                  </a:lnTo>
                  <a:lnTo>
                    <a:pt x="426" y="44"/>
                  </a:lnTo>
                  <a:close/>
                  <a:moveTo>
                    <a:pt x="262" y="42"/>
                  </a:moveTo>
                  <a:lnTo>
                    <a:pt x="256" y="44"/>
                  </a:lnTo>
                  <a:lnTo>
                    <a:pt x="249" y="48"/>
                  </a:lnTo>
                  <a:lnTo>
                    <a:pt x="245" y="54"/>
                  </a:lnTo>
                  <a:lnTo>
                    <a:pt x="244" y="58"/>
                  </a:lnTo>
                  <a:lnTo>
                    <a:pt x="244" y="62"/>
                  </a:lnTo>
                  <a:lnTo>
                    <a:pt x="241" y="65"/>
                  </a:lnTo>
                  <a:lnTo>
                    <a:pt x="245" y="67"/>
                  </a:lnTo>
                  <a:lnTo>
                    <a:pt x="249" y="70"/>
                  </a:lnTo>
                  <a:lnTo>
                    <a:pt x="252" y="74"/>
                  </a:lnTo>
                  <a:lnTo>
                    <a:pt x="254" y="74"/>
                  </a:lnTo>
                  <a:lnTo>
                    <a:pt x="256" y="71"/>
                  </a:lnTo>
                  <a:lnTo>
                    <a:pt x="256" y="68"/>
                  </a:lnTo>
                  <a:lnTo>
                    <a:pt x="256" y="66"/>
                  </a:lnTo>
                  <a:lnTo>
                    <a:pt x="256" y="63"/>
                  </a:lnTo>
                  <a:lnTo>
                    <a:pt x="256" y="61"/>
                  </a:lnTo>
                  <a:lnTo>
                    <a:pt x="256" y="58"/>
                  </a:lnTo>
                  <a:lnTo>
                    <a:pt x="257" y="55"/>
                  </a:lnTo>
                  <a:lnTo>
                    <a:pt x="260" y="51"/>
                  </a:lnTo>
                  <a:lnTo>
                    <a:pt x="262" y="49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69" y="50"/>
                  </a:lnTo>
                  <a:lnTo>
                    <a:pt x="267" y="50"/>
                  </a:lnTo>
                  <a:lnTo>
                    <a:pt x="264" y="53"/>
                  </a:lnTo>
                  <a:lnTo>
                    <a:pt x="262" y="54"/>
                  </a:lnTo>
                  <a:lnTo>
                    <a:pt x="261" y="58"/>
                  </a:lnTo>
                  <a:lnTo>
                    <a:pt x="260" y="61"/>
                  </a:lnTo>
                  <a:lnTo>
                    <a:pt x="260" y="65"/>
                  </a:lnTo>
                  <a:lnTo>
                    <a:pt x="261" y="68"/>
                  </a:lnTo>
                  <a:lnTo>
                    <a:pt x="260" y="74"/>
                  </a:lnTo>
                  <a:lnTo>
                    <a:pt x="258" y="75"/>
                  </a:lnTo>
                  <a:lnTo>
                    <a:pt x="256" y="78"/>
                  </a:lnTo>
                  <a:lnTo>
                    <a:pt x="254" y="79"/>
                  </a:lnTo>
                  <a:lnTo>
                    <a:pt x="256" y="83"/>
                  </a:lnTo>
                  <a:lnTo>
                    <a:pt x="256" y="88"/>
                  </a:lnTo>
                  <a:lnTo>
                    <a:pt x="258" y="83"/>
                  </a:lnTo>
                  <a:lnTo>
                    <a:pt x="261" y="80"/>
                  </a:lnTo>
                  <a:lnTo>
                    <a:pt x="265" y="76"/>
                  </a:lnTo>
                  <a:lnTo>
                    <a:pt x="265" y="76"/>
                  </a:lnTo>
                  <a:lnTo>
                    <a:pt x="267" y="74"/>
                  </a:lnTo>
                  <a:lnTo>
                    <a:pt x="270" y="70"/>
                  </a:lnTo>
                  <a:lnTo>
                    <a:pt x="271" y="66"/>
                  </a:lnTo>
                  <a:lnTo>
                    <a:pt x="273" y="62"/>
                  </a:lnTo>
                  <a:lnTo>
                    <a:pt x="274" y="58"/>
                  </a:lnTo>
                  <a:lnTo>
                    <a:pt x="274" y="54"/>
                  </a:lnTo>
                  <a:lnTo>
                    <a:pt x="271" y="49"/>
                  </a:lnTo>
                  <a:lnTo>
                    <a:pt x="269" y="46"/>
                  </a:lnTo>
                  <a:lnTo>
                    <a:pt x="262" y="42"/>
                  </a:lnTo>
                  <a:close/>
                  <a:moveTo>
                    <a:pt x="465" y="38"/>
                  </a:moveTo>
                  <a:lnTo>
                    <a:pt x="465" y="45"/>
                  </a:lnTo>
                  <a:lnTo>
                    <a:pt x="468" y="45"/>
                  </a:lnTo>
                  <a:lnTo>
                    <a:pt x="465" y="38"/>
                  </a:lnTo>
                  <a:close/>
                  <a:moveTo>
                    <a:pt x="405" y="38"/>
                  </a:moveTo>
                  <a:lnTo>
                    <a:pt x="402" y="38"/>
                  </a:lnTo>
                  <a:lnTo>
                    <a:pt x="400" y="38"/>
                  </a:lnTo>
                  <a:lnTo>
                    <a:pt x="396" y="41"/>
                  </a:lnTo>
                  <a:lnTo>
                    <a:pt x="394" y="42"/>
                  </a:lnTo>
                  <a:lnTo>
                    <a:pt x="391" y="50"/>
                  </a:lnTo>
                  <a:lnTo>
                    <a:pt x="388" y="58"/>
                  </a:lnTo>
                  <a:lnTo>
                    <a:pt x="388" y="66"/>
                  </a:lnTo>
                  <a:lnTo>
                    <a:pt x="392" y="70"/>
                  </a:lnTo>
                  <a:lnTo>
                    <a:pt x="394" y="74"/>
                  </a:lnTo>
                  <a:lnTo>
                    <a:pt x="397" y="79"/>
                  </a:lnTo>
                  <a:lnTo>
                    <a:pt x="397" y="78"/>
                  </a:lnTo>
                  <a:lnTo>
                    <a:pt x="396" y="78"/>
                  </a:lnTo>
                  <a:lnTo>
                    <a:pt x="396" y="75"/>
                  </a:lnTo>
                  <a:lnTo>
                    <a:pt x="397" y="75"/>
                  </a:lnTo>
                  <a:lnTo>
                    <a:pt x="400" y="72"/>
                  </a:lnTo>
                  <a:lnTo>
                    <a:pt x="401" y="70"/>
                  </a:lnTo>
                  <a:lnTo>
                    <a:pt x="400" y="67"/>
                  </a:lnTo>
                  <a:lnTo>
                    <a:pt x="400" y="65"/>
                  </a:lnTo>
                  <a:lnTo>
                    <a:pt x="398" y="62"/>
                  </a:lnTo>
                  <a:lnTo>
                    <a:pt x="397" y="59"/>
                  </a:lnTo>
                  <a:lnTo>
                    <a:pt x="397" y="57"/>
                  </a:lnTo>
                  <a:lnTo>
                    <a:pt x="397" y="54"/>
                  </a:lnTo>
                  <a:lnTo>
                    <a:pt x="397" y="50"/>
                  </a:lnTo>
                  <a:lnTo>
                    <a:pt x="398" y="49"/>
                  </a:lnTo>
                  <a:lnTo>
                    <a:pt x="401" y="46"/>
                  </a:lnTo>
                  <a:lnTo>
                    <a:pt x="402" y="46"/>
                  </a:lnTo>
                  <a:lnTo>
                    <a:pt x="402" y="48"/>
                  </a:lnTo>
                  <a:lnTo>
                    <a:pt x="404" y="49"/>
                  </a:lnTo>
                  <a:lnTo>
                    <a:pt x="402" y="49"/>
                  </a:lnTo>
                  <a:lnTo>
                    <a:pt x="401" y="51"/>
                  </a:lnTo>
                  <a:lnTo>
                    <a:pt x="400" y="54"/>
                  </a:lnTo>
                  <a:lnTo>
                    <a:pt x="401" y="57"/>
                  </a:lnTo>
                  <a:lnTo>
                    <a:pt x="402" y="61"/>
                  </a:lnTo>
                  <a:lnTo>
                    <a:pt x="404" y="63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4" y="62"/>
                  </a:lnTo>
                  <a:lnTo>
                    <a:pt x="413" y="58"/>
                  </a:lnTo>
                  <a:lnTo>
                    <a:pt x="413" y="54"/>
                  </a:lnTo>
                  <a:lnTo>
                    <a:pt x="413" y="51"/>
                  </a:lnTo>
                  <a:lnTo>
                    <a:pt x="413" y="49"/>
                  </a:lnTo>
                  <a:lnTo>
                    <a:pt x="414" y="48"/>
                  </a:lnTo>
                  <a:lnTo>
                    <a:pt x="414" y="46"/>
                  </a:lnTo>
                  <a:lnTo>
                    <a:pt x="413" y="42"/>
                  </a:lnTo>
                  <a:lnTo>
                    <a:pt x="411" y="40"/>
                  </a:lnTo>
                  <a:lnTo>
                    <a:pt x="409" y="38"/>
                  </a:lnTo>
                  <a:lnTo>
                    <a:pt x="405" y="38"/>
                  </a:lnTo>
                  <a:close/>
                  <a:moveTo>
                    <a:pt x="139" y="36"/>
                  </a:moveTo>
                  <a:lnTo>
                    <a:pt x="135" y="37"/>
                  </a:lnTo>
                  <a:lnTo>
                    <a:pt x="131" y="38"/>
                  </a:lnTo>
                  <a:lnTo>
                    <a:pt x="129" y="41"/>
                  </a:lnTo>
                  <a:lnTo>
                    <a:pt x="127" y="44"/>
                  </a:lnTo>
                  <a:lnTo>
                    <a:pt x="126" y="48"/>
                  </a:lnTo>
                  <a:lnTo>
                    <a:pt x="125" y="51"/>
                  </a:lnTo>
                  <a:lnTo>
                    <a:pt x="125" y="51"/>
                  </a:lnTo>
                  <a:lnTo>
                    <a:pt x="125" y="53"/>
                  </a:lnTo>
                  <a:lnTo>
                    <a:pt x="129" y="58"/>
                  </a:lnTo>
                  <a:lnTo>
                    <a:pt x="133" y="55"/>
                  </a:lnTo>
                  <a:lnTo>
                    <a:pt x="137" y="54"/>
                  </a:lnTo>
                  <a:lnTo>
                    <a:pt x="138" y="54"/>
                  </a:lnTo>
                  <a:lnTo>
                    <a:pt x="138" y="51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5"/>
                  </a:lnTo>
                  <a:lnTo>
                    <a:pt x="137" y="44"/>
                  </a:lnTo>
                  <a:lnTo>
                    <a:pt x="138" y="41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43" y="41"/>
                  </a:lnTo>
                  <a:lnTo>
                    <a:pt x="143" y="42"/>
                  </a:lnTo>
                  <a:lnTo>
                    <a:pt x="143" y="44"/>
                  </a:lnTo>
                  <a:lnTo>
                    <a:pt x="142" y="44"/>
                  </a:lnTo>
                  <a:lnTo>
                    <a:pt x="141" y="42"/>
                  </a:lnTo>
                  <a:lnTo>
                    <a:pt x="141" y="44"/>
                  </a:lnTo>
                  <a:lnTo>
                    <a:pt x="141" y="45"/>
                  </a:lnTo>
                  <a:lnTo>
                    <a:pt x="141" y="46"/>
                  </a:lnTo>
                  <a:lnTo>
                    <a:pt x="141" y="48"/>
                  </a:lnTo>
                  <a:lnTo>
                    <a:pt x="142" y="50"/>
                  </a:lnTo>
                  <a:lnTo>
                    <a:pt x="142" y="51"/>
                  </a:lnTo>
                  <a:lnTo>
                    <a:pt x="142" y="54"/>
                  </a:lnTo>
                  <a:lnTo>
                    <a:pt x="143" y="54"/>
                  </a:lnTo>
                  <a:lnTo>
                    <a:pt x="148" y="55"/>
                  </a:lnTo>
                  <a:lnTo>
                    <a:pt x="152" y="59"/>
                  </a:lnTo>
                  <a:lnTo>
                    <a:pt x="154" y="50"/>
                  </a:lnTo>
                  <a:lnTo>
                    <a:pt x="152" y="44"/>
                  </a:lnTo>
                  <a:lnTo>
                    <a:pt x="146" y="37"/>
                  </a:lnTo>
                  <a:lnTo>
                    <a:pt x="143" y="36"/>
                  </a:lnTo>
                  <a:lnTo>
                    <a:pt x="139" y="36"/>
                  </a:lnTo>
                  <a:close/>
                  <a:moveTo>
                    <a:pt x="167" y="36"/>
                  </a:moveTo>
                  <a:lnTo>
                    <a:pt x="163" y="36"/>
                  </a:lnTo>
                  <a:lnTo>
                    <a:pt x="160" y="37"/>
                  </a:lnTo>
                  <a:lnTo>
                    <a:pt x="158" y="40"/>
                  </a:lnTo>
                  <a:lnTo>
                    <a:pt x="158" y="42"/>
                  </a:lnTo>
                  <a:lnTo>
                    <a:pt x="159" y="48"/>
                  </a:lnTo>
                  <a:lnTo>
                    <a:pt x="159" y="53"/>
                  </a:lnTo>
                  <a:lnTo>
                    <a:pt x="158" y="58"/>
                  </a:lnTo>
                  <a:lnTo>
                    <a:pt x="156" y="63"/>
                  </a:lnTo>
                  <a:lnTo>
                    <a:pt x="159" y="67"/>
                  </a:lnTo>
                  <a:lnTo>
                    <a:pt x="160" y="71"/>
                  </a:lnTo>
                  <a:lnTo>
                    <a:pt x="160" y="74"/>
                  </a:lnTo>
                  <a:lnTo>
                    <a:pt x="161" y="70"/>
                  </a:lnTo>
                  <a:lnTo>
                    <a:pt x="164" y="66"/>
                  </a:lnTo>
                  <a:lnTo>
                    <a:pt x="168" y="63"/>
                  </a:lnTo>
                  <a:lnTo>
                    <a:pt x="172" y="62"/>
                  </a:lnTo>
                  <a:lnTo>
                    <a:pt x="176" y="61"/>
                  </a:lnTo>
                  <a:lnTo>
                    <a:pt x="180" y="62"/>
                  </a:lnTo>
                  <a:lnTo>
                    <a:pt x="180" y="57"/>
                  </a:lnTo>
                  <a:lnTo>
                    <a:pt x="180" y="51"/>
                  </a:lnTo>
                  <a:lnTo>
                    <a:pt x="178" y="48"/>
                  </a:lnTo>
                  <a:lnTo>
                    <a:pt x="177" y="42"/>
                  </a:lnTo>
                  <a:lnTo>
                    <a:pt x="175" y="40"/>
                  </a:lnTo>
                  <a:lnTo>
                    <a:pt x="172" y="37"/>
                  </a:lnTo>
                  <a:lnTo>
                    <a:pt x="169" y="36"/>
                  </a:lnTo>
                  <a:lnTo>
                    <a:pt x="167" y="36"/>
                  </a:lnTo>
                  <a:close/>
                  <a:moveTo>
                    <a:pt x="189" y="34"/>
                  </a:moveTo>
                  <a:lnTo>
                    <a:pt x="186" y="36"/>
                  </a:lnTo>
                  <a:lnTo>
                    <a:pt x="184" y="38"/>
                  </a:lnTo>
                  <a:lnTo>
                    <a:pt x="182" y="44"/>
                  </a:lnTo>
                  <a:lnTo>
                    <a:pt x="185" y="50"/>
                  </a:lnTo>
                  <a:lnTo>
                    <a:pt x="185" y="57"/>
                  </a:lnTo>
                  <a:lnTo>
                    <a:pt x="184" y="63"/>
                  </a:lnTo>
                  <a:lnTo>
                    <a:pt x="186" y="65"/>
                  </a:lnTo>
                  <a:lnTo>
                    <a:pt x="189" y="67"/>
                  </a:lnTo>
                  <a:lnTo>
                    <a:pt x="192" y="71"/>
                  </a:lnTo>
                  <a:lnTo>
                    <a:pt x="193" y="75"/>
                  </a:lnTo>
                  <a:lnTo>
                    <a:pt x="193" y="80"/>
                  </a:lnTo>
                  <a:lnTo>
                    <a:pt x="195" y="79"/>
                  </a:lnTo>
                  <a:lnTo>
                    <a:pt x="199" y="79"/>
                  </a:lnTo>
                  <a:lnTo>
                    <a:pt x="205" y="79"/>
                  </a:lnTo>
                  <a:lnTo>
                    <a:pt x="209" y="79"/>
                  </a:lnTo>
                  <a:lnTo>
                    <a:pt x="213" y="79"/>
                  </a:lnTo>
                  <a:lnTo>
                    <a:pt x="211" y="76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09" y="65"/>
                  </a:lnTo>
                  <a:lnTo>
                    <a:pt x="206" y="55"/>
                  </a:lnTo>
                  <a:lnTo>
                    <a:pt x="203" y="50"/>
                  </a:lnTo>
                  <a:lnTo>
                    <a:pt x="199" y="45"/>
                  </a:lnTo>
                  <a:lnTo>
                    <a:pt x="195" y="38"/>
                  </a:lnTo>
                  <a:lnTo>
                    <a:pt x="192" y="36"/>
                  </a:lnTo>
                  <a:lnTo>
                    <a:pt x="189" y="34"/>
                  </a:lnTo>
                  <a:close/>
                  <a:moveTo>
                    <a:pt x="228" y="31"/>
                  </a:moveTo>
                  <a:lnTo>
                    <a:pt x="223" y="33"/>
                  </a:lnTo>
                  <a:lnTo>
                    <a:pt x="218" y="38"/>
                  </a:lnTo>
                  <a:lnTo>
                    <a:pt x="214" y="45"/>
                  </a:lnTo>
                  <a:lnTo>
                    <a:pt x="211" y="51"/>
                  </a:lnTo>
                  <a:lnTo>
                    <a:pt x="210" y="51"/>
                  </a:lnTo>
                  <a:lnTo>
                    <a:pt x="210" y="53"/>
                  </a:lnTo>
                  <a:lnTo>
                    <a:pt x="213" y="61"/>
                  </a:lnTo>
                  <a:lnTo>
                    <a:pt x="215" y="70"/>
                  </a:lnTo>
                  <a:lnTo>
                    <a:pt x="216" y="70"/>
                  </a:lnTo>
                  <a:lnTo>
                    <a:pt x="219" y="68"/>
                  </a:lnTo>
                  <a:lnTo>
                    <a:pt x="220" y="68"/>
                  </a:lnTo>
                  <a:lnTo>
                    <a:pt x="222" y="66"/>
                  </a:lnTo>
                  <a:lnTo>
                    <a:pt x="222" y="65"/>
                  </a:lnTo>
                  <a:lnTo>
                    <a:pt x="222" y="62"/>
                  </a:lnTo>
                  <a:lnTo>
                    <a:pt x="222" y="58"/>
                  </a:lnTo>
                  <a:lnTo>
                    <a:pt x="220" y="55"/>
                  </a:lnTo>
                  <a:lnTo>
                    <a:pt x="220" y="53"/>
                  </a:lnTo>
                  <a:lnTo>
                    <a:pt x="220" y="50"/>
                  </a:lnTo>
                  <a:lnTo>
                    <a:pt x="220" y="49"/>
                  </a:lnTo>
                  <a:lnTo>
                    <a:pt x="222" y="44"/>
                  </a:lnTo>
                  <a:lnTo>
                    <a:pt x="226" y="41"/>
                  </a:lnTo>
                  <a:lnTo>
                    <a:pt x="230" y="38"/>
                  </a:lnTo>
                  <a:lnTo>
                    <a:pt x="231" y="38"/>
                  </a:lnTo>
                  <a:lnTo>
                    <a:pt x="232" y="40"/>
                  </a:lnTo>
                  <a:lnTo>
                    <a:pt x="232" y="41"/>
                  </a:lnTo>
                  <a:lnTo>
                    <a:pt x="231" y="41"/>
                  </a:lnTo>
                  <a:lnTo>
                    <a:pt x="226" y="46"/>
                  </a:lnTo>
                  <a:lnTo>
                    <a:pt x="226" y="53"/>
                  </a:lnTo>
                  <a:lnTo>
                    <a:pt x="227" y="61"/>
                  </a:lnTo>
                  <a:lnTo>
                    <a:pt x="227" y="67"/>
                  </a:lnTo>
                  <a:lnTo>
                    <a:pt x="231" y="65"/>
                  </a:lnTo>
                  <a:lnTo>
                    <a:pt x="235" y="63"/>
                  </a:lnTo>
                  <a:lnTo>
                    <a:pt x="236" y="63"/>
                  </a:lnTo>
                  <a:lnTo>
                    <a:pt x="236" y="63"/>
                  </a:lnTo>
                  <a:lnTo>
                    <a:pt x="237" y="62"/>
                  </a:lnTo>
                  <a:lnTo>
                    <a:pt x="237" y="62"/>
                  </a:lnTo>
                  <a:lnTo>
                    <a:pt x="237" y="61"/>
                  </a:lnTo>
                  <a:lnTo>
                    <a:pt x="239" y="58"/>
                  </a:lnTo>
                  <a:lnTo>
                    <a:pt x="240" y="53"/>
                  </a:lnTo>
                  <a:lnTo>
                    <a:pt x="240" y="49"/>
                  </a:lnTo>
                  <a:lnTo>
                    <a:pt x="240" y="45"/>
                  </a:lnTo>
                  <a:lnTo>
                    <a:pt x="240" y="41"/>
                  </a:lnTo>
                  <a:lnTo>
                    <a:pt x="237" y="37"/>
                  </a:lnTo>
                  <a:lnTo>
                    <a:pt x="235" y="34"/>
                  </a:lnTo>
                  <a:lnTo>
                    <a:pt x="228" y="31"/>
                  </a:lnTo>
                  <a:close/>
                  <a:moveTo>
                    <a:pt x="320" y="27"/>
                  </a:moveTo>
                  <a:lnTo>
                    <a:pt x="317" y="27"/>
                  </a:lnTo>
                  <a:lnTo>
                    <a:pt x="315" y="28"/>
                  </a:lnTo>
                  <a:lnTo>
                    <a:pt x="312" y="31"/>
                  </a:lnTo>
                  <a:lnTo>
                    <a:pt x="311" y="34"/>
                  </a:lnTo>
                  <a:lnTo>
                    <a:pt x="311" y="38"/>
                  </a:lnTo>
                  <a:lnTo>
                    <a:pt x="311" y="42"/>
                  </a:lnTo>
                  <a:lnTo>
                    <a:pt x="312" y="46"/>
                  </a:lnTo>
                  <a:lnTo>
                    <a:pt x="315" y="50"/>
                  </a:lnTo>
                  <a:lnTo>
                    <a:pt x="315" y="51"/>
                  </a:lnTo>
                  <a:lnTo>
                    <a:pt x="319" y="51"/>
                  </a:lnTo>
                  <a:lnTo>
                    <a:pt x="321" y="53"/>
                  </a:lnTo>
                  <a:lnTo>
                    <a:pt x="326" y="57"/>
                  </a:lnTo>
                  <a:lnTo>
                    <a:pt x="332" y="61"/>
                  </a:lnTo>
                  <a:lnTo>
                    <a:pt x="333" y="58"/>
                  </a:lnTo>
                  <a:lnTo>
                    <a:pt x="332" y="57"/>
                  </a:lnTo>
                  <a:lnTo>
                    <a:pt x="332" y="55"/>
                  </a:lnTo>
                  <a:lnTo>
                    <a:pt x="332" y="54"/>
                  </a:lnTo>
                  <a:lnTo>
                    <a:pt x="330" y="51"/>
                  </a:lnTo>
                  <a:lnTo>
                    <a:pt x="328" y="50"/>
                  </a:lnTo>
                  <a:lnTo>
                    <a:pt x="324" y="48"/>
                  </a:lnTo>
                  <a:lnTo>
                    <a:pt x="321" y="46"/>
                  </a:lnTo>
                  <a:lnTo>
                    <a:pt x="319" y="44"/>
                  </a:lnTo>
                  <a:lnTo>
                    <a:pt x="317" y="41"/>
                  </a:lnTo>
                  <a:lnTo>
                    <a:pt x="317" y="38"/>
                  </a:lnTo>
                  <a:lnTo>
                    <a:pt x="317" y="36"/>
                  </a:lnTo>
                  <a:lnTo>
                    <a:pt x="320" y="33"/>
                  </a:lnTo>
                  <a:lnTo>
                    <a:pt x="321" y="33"/>
                  </a:lnTo>
                  <a:lnTo>
                    <a:pt x="321" y="34"/>
                  </a:lnTo>
                  <a:lnTo>
                    <a:pt x="321" y="34"/>
                  </a:lnTo>
                  <a:lnTo>
                    <a:pt x="320" y="37"/>
                  </a:lnTo>
                  <a:lnTo>
                    <a:pt x="320" y="40"/>
                  </a:lnTo>
                  <a:lnTo>
                    <a:pt x="321" y="41"/>
                  </a:lnTo>
                  <a:lnTo>
                    <a:pt x="324" y="42"/>
                  </a:lnTo>
                  <a:lnTo>
                    <a:pt x="326" y="45"/>
                  </a:lnTo>
                  <a:lnTo>
                    <a:pt x="329" y="46"/>
                  </a:lnTo>
                  <a:lnTo>
                    <a:pt x="330" y="46"/>
                  </a:lnTo>
                  <a:lnTo>
                    <a:pt x="333" y="49"/>
                  </a:lnTo>
                  <a:lnTo>
                    <a:pt x="334" y="50"/>
                  </a:lnTo>
                  <a:lnTo>
                    <a:pt x="336" y="51"/>
                  </a:lnTo>
                  <a:lnTo>
                    <a:pt x="337" y="48"/>
                  </a:lnTo>
                  <a:lnTo>
                    <a:pt x="338" y="46"/>
                  </a:lnTo>
                  <a:lnTo>
                    <a:pt x="336" y="42"/>
                  </a:lnTo>
                  <a:lnTo>
                    <a:pt x="333" y="38"/>
                  </a:lnTo>
                  <a:lnTo>
                    <a:pt x="330" y="34"/>
                  </a:lnTo>
                  <a:lnTo>
                    <a:pt x="329" y="32"/>
                  </a:lnTo>
                  <a:lnTo>
                    <a:pt x="326" y="29"/>
                  </a:lnTo>
                  <a:lnTo>
                    <a:pt x="322" y="28"/>
                  </a:lnTo>
                  <a:lnTo>
                    <a:pt x="320" y="27"/>
                  </a:lnTo>
                  <a:close/>
                  <a:moveTo>
                    <a:pt x="474" y="27"/>
                  </a:moveTo>
                  <a:lnTo>
                    <a:pt x="472" y="27"/>
                  </a:lnTo>
                  <a:lnTo>
                    <a:pt x="470" y="28"/>
                  </a:lnTo>
                  <a:lnTo>
                    <a:pt x="468" y="31"/>
                  </a:lnTo>
                  <a:lnTo>
                    <a:pt x="468" y="33"/>
                  </a:lnTo>
                  <a:lnTo>
                    <a:pt x="468" y="37"/>
                  </a:lnTo>
                  <a:lnTo>
                    <a:pt x="469" y="41"/>
                  </a:lnTo>
                  <a:lnTo>
                    <a:pt x="470" y="44"/>
                  </a:lnTo>
                  <a:lnTo>
                    <a:pt x="470" y="45"/>
                  </a:lnTo>
                  <a:lnTo>
                    <a:pt x="472" y="45"/>
                  </a:lnTo>
                  <a:lnTo>
                    <a:pt x="476" y="46"/>
                  </a:lnTo>
                  <a:lnTo>
                    <a:pt x="480" y="49"/>
                  </a:lnTo>
                  <a:lnTo>
                    <a:pt x="482" y="51"/>
                  </a:lnTo>
                  <a:lnTo>
                    <a:pt x="485" y="55"/>
                  </a:lnTo>
                  <a:lnTo>
                    <a:pt x="489" y="62"/>
                  </a:lnTo>
                  <a:lnTo>
                    <a:pt x="490" y="59"/>
                  </a:lnTo>
                  <a:lnTo>
                    <a:pt x="489" y="59"/>
                  </a:lnTo>
                  <a:lnTo>
                    <a:pt x="489" y="59"/>
                  </a:lnTo>
                  <a:lnTo>
                    <a:pt x="487" y="55"/>
                  </a:lnTo>
                  <a:lnTo>
                    <a:pt x="486" y="53"/>
                  </a:lnTo>
                  <a:lnTo>
                    <a:pt x="485" y="49"/>
                  </a:lnTo>
                  <a:lnTo>
                    <a:pt x="481" y="46"/>
                  </a:lnTo>
                  <a:lnTo>
                    <a:pt x="478" y="45"/>
                  </a:lnTo>
                  <a:lnTo>
                    <a:pt x="474" y="44"/>
                  </a:lnTo>
                  <a:lnTo>
                    <a:pt x="473" y="41"/>
                  </a:lnTo>
                  <a:lnTo>
                    <a:pt x="472" y="40"/>
                  </a:lnTo>
                  <a:lnTo>
                    <a:pt x="472" y="37"/>
                  </a:lnTo>
                  <a:lnTo>
                    <a:pt x="473" y="36"/>
                  </a:lnTo>
                  <a:lnTo>
                    <a:pt x="474" y="33"/>
                  </a:lnTo>
                  <a:lnTo>
                    <a:pt x="476" y="33"/>
                  </a:lnTo>
                  <a:lnTo>
                    <a:pt x="477" y="34"/>
                  </a:lnTo>
                  <a:lnTo>
                    <a:pt x="476" y="36"/>
                  </a:lnTo>
                  <a:lnTo>
                    <a:pt x="476" y="37"/>
                  </a:lnTo>
                  <a:lnTo>
                    <a:pt x="476" y="38"/>
                  </a:lnTo>
                  <a:lnTo>
                    <a:pt x="477" y="40"/>
                  </a:lnTo>
                  <a:lnTo>
                    <a:pt x="480" y="41"/>
                  </a:lnTo>
                  <a:lnTo>
                    <a:pt x="482" y="42"/>
                  </a:lnTo>
                  <a:lnTo>
                    <a:pt x="483" y="42"/>
                  </a:lnTo>
                  <a:lnTo>
                    <a:pt x="486" y="44"/>
                  </a:lnTo>
                  <a:lnTo>
                    <a:pt x="489" y="46"/>
                  </a:lnTo>
                  <a:lnTo>
                    <a:pt x="491" y="50"/>
                  </a:lnTo>
                  <a:lnTo>
                    <a:pt x="491" y="55"/>
                  </a:lnTo>
                  <a:lnTo>
                    <a:pt x="494" y="51"/>
                  </a:lnTo>
                  <a:lnTo>
                    <a:pt x="497" y="49"/>
                  </a:lnTo>
                  <a:lnTo>
                    <a:pt x="497" y="48"/>
                  </a:lnTo>
                  <a:lnTo>
                    <a:pt x="497" y="46"/>
                  </a:lnTo>
                  <a:lnTo>
                    <a:pt x="497" y="46"/>
                  </a:lnTo>
                  <a:lnTo>
                    <a:pt x="494" y="44"/>
                  </a:lnTo>
                  <a:lnTo>
                    <a:pt x="493" y="41"/>
                  </a:lnTo>
                  <a:lnTo>
                    <a:pt x="490" y="38"/>
                  </a:lnTo>
                  <a:lnTo>
                    <a:pt x="489" y="36"/>
                  </a:lnTo>
                  <a:lnTo>
                    <a:pt x="486" y="33"/>
                  </a:lnTo>
                  <a:lnTo>
                    <a:pt x="483" y="31"/>
                  </a:lnTo>
                  <a:lnTo>
                    <a:pt x="481" y="28"/>
                  </a:lnTo>
                  <a:lnTo>
                    <a:pt x="478" y="27"/>
                  </a:lnTo>
                  <a:lnTo>
                    <a:pt x="474" y="27"/>
                  </a:lnTo>
                  <a:close/>
                  <a:moveTo>
                    <a:pt x="377" y="23"/>
                  </a:moveTo>
                  <a:lnTo>
                    <a:pt x="374" y="23"/>
                  </a:lnTo>
                  <a:lnTo>
                    <a:pt x="371" y="25"/>
                  </a:lnTo>
                  <a:lnTo>
                    <a:pt x="364" y="31"/>
                  </a:lnTo>
                  <a:lnTo>
                    <a:pt x="362" y="40"/>
                  </a:lnTo>
                  <a:lnTo>
                    <a:pt x="359" y="48"/>
                  </a:lnTo>
                  <a:lnTo>
                    <a:pt x="359" y="48"/>
                  </a:lnTo>
                  <a:lnTo>
                    <a:pt x="363" y="54"/>
                  </a:lnTo>
                  <a:lnTo>
                    <a:pt x="366" y="61"/>
                  </a:lnTo>
                  <a:lnTo>
                    <a:pt x="367" y="67"/>
                  </a:lnTo>
                  <a:lnTo>
                    <a:pt x="368" y="65"/>
                  </a:lnTo>
                  <a:lnTo>
                    <a:pt x="368" y="65"/>
                  </a:lnTo>
                  <a:lnTo>
                    <a:pt x="368" y="63"/>
                  </a:lnTo>
                  <a:lnTo>
                    <a:pt x="370" y="61"/>
                  </a:lnTo>
                  <a:lnTo>
                    <a:pt x="371" y="58"/>
                  </a:lnTo>
                  <a:lnTo>
                    <a:pt x="372" y="55"/>
                  </a:lnTo>
                  <a:lnTo>
                    <a:pt x="374" y="53"/>
                  </a:lnTo>
                  <a:lnTo>
                    <a:pt x="374" y="49"/>
                  </a:lnTo>
                  <a:lnTo>
                    <a:pt x="374" y="46"/>
                  </a:lnTo>
                  <a:lnTo>
                    <a:pt x="372" y="44"/>
                  </a:lnTo>
                  <a:lnTo>
                    <a:pt x="371" y="40"/>
                  </a:lnTo>
                  <a:lnTo>
                    <a:pt x="372" y="37"/>
                  </a:lnTo>
                  <a:lnTo>
                    <a:pt x="372" y="34"/>
                  </a:lnTo>
                  <a:lnTo>
                    <a:pt x="375" y="32"/>
                  </a:lnTo>
                  <a:lnTo>
                    <a:pt x="376" y="31"/>
                  </a:lnTo>
                  <a:lnTo>
                    <a:pt x="380" y="31"/>
                  </a:lnTo>
                  <a:lnTo>
                    <a:pt x="380" y="32"/>
                  </a:lnTo>
                  <a:lnTo>
                    <a:pt x="380" y="33"/>
                  </a:lnTo>
                  <a:lnTo>
                    <a:pt x="379" y="33"/>
                  </a:lnTo>
                  <a:lnTo>
                    <a:pt x="377" y="34"/>
                  </a:lnTo>
                  <a:lnTo>
                    <a:pt x="376" y="36"/>
                  </a:lnTo>
                  <a:lnTo>
                    <a:pt x="376" y="37"/>
                  </a:lnTo>
                  <a:lnTo>
                    <a:pt x="376" y="40"/>
                  </a:lnTo>
                  <a:lnTo>
                    <a:pt x="376" y="42"/>
                  </a:lnTo>
                  <a:lnTo>
                    <a:pt x="377" y="45"/>
                  </a:lnTo>
                  <a:lnTo>
                    <a:pt x="377" y="46"/>
                  </a:lnTo>
                  <a:lnTo>
                    <a:pt x="379" y="48"/>
                  </a:lnTo>
                  <a:lnTo>
                    <a:pt x="379" y="51"/>
                  </a:lnTo>
                  <a:lnTo>
                    <a:pt x="377" y="55"/>
                  </a:lnTo>
                  <a:lnTo>
                    <a:pt x="377" y="58"/>
                  </a:lnTo>
                  <a:lnTo>
                    <a:pt x="375" y="62"/>
                  </a:lnTo>
                  <a:lnTo>
                    <a:pt x="380" y="62"/>
                  </a:lnTo>
                  <a:lnTo>
                    <a:pt x="383" y="62"/>
                  </a:lnTo>
                  <a:lnTo>
                    <a:pt x="385" y="63"/>
                  </a:lnTo>
                  <a:lnTo>
                    <a:pt x="385" y="58"/>
                  </a:lnTo>
                  <a:lnTo>
                    <a:pt x="385" y="53"/>
                  </a:lnTo>
                  <a:lnTo>
                    <a:pt x="387" y="48"/>
                  </a:lnTo>
                  <a:lnTo>
                    <a:pt x="389" y="42"/>
                  </a:lnTo>
                  <a:lnTo>
                    <a:pt x="388" y="41"/>
                  </a:lnTo>
                  <a:lnTo>
                    <a:pt x="387" y="40"/>
                  </a:lnTo>
                  <a:lnTo>
                    <a:pt x="388" y="38"/>
                  </a:lnTo>
                  <a:lnTo>
                    <a:pt x="389" y="37"/>
                  </a:lnTo>
                  <a:lnTo>
                    <a:pt x="388" y="36"/>
                  </a:lnTo>
                  <a:lnTo>
                    <a:pt x="388" y="34"/>
                  </a:lnTo>
                  <a:lnTo>
                    <a:pt x="388" y="33"/>
                  </a:lnTo>
                  <a:lnTo>
                    <a:pt x="387" y="29"/>
                  </a:lnTo>
                  <a:lnTo>
                    <a:pt x="384" y="25"/>
                  </a:lnTo>
                  <a:lnTo>
                    <a:pt x="381" y="24"/>
                  </a:lnTo>
                  <a:lnTo>
                    <a:pt x="377" y="23"/>
                  </a:lnTo>
                  <a:close/>
                  <a:moveTo>
                    <a:pt x="453" y="21"/>
                  </a:moveTo>
                  <a:lnTo>
                    <a:pt x="449" y="21"/>
                  </a:lnTo>
                  <a:lnTo>
                    <a:pt x="447" y="24"/>
                  </a:lnTo>
                  <a:lnTo>
                    <a:pt x="446" y="27"/>
                  </a:lnTo>
                  <a:lnTo>
                    <a:pt x="443" y="31"/>
                  </a:lnTo>
                  <a:lnTo>
                    <a:pt x="442" y="34"/>
                  </a:lnTo>
                  <a:lnTo>
                    <a:pt x="440" y="38"/>
                  </a:lnTo>
                  <a:lnTo>
                    <a:pt x="440" y="41"/>
                  </a:lnTo>
                  <a:lnTo>
                    <a:pt x="439" y="45"/>
                  </a:lnTo>
                  <a:lnTo>
                    <a:pt x="444" y="50"/>
                  </a:lnTo>
                  <a:lnTo>
                    <a:pt x="448" y="57"/>
                  </a:lnTo>
                  <a:lnTo>
                    <a:pt x="449" y="53"/>
                  </a:lnTo>
                  <a:lnTo>
                    <a:pt x="448" y="48"/>
                  </a:lnTo>
                  <a:lnTo>
                    <a:pt x="448" y="44"/>
                  </a:lnTo>
                  <a:lnTo>
                    <a:pt x="448" y="40"/>
                  </a:lnTo>
                  <a:lnTo>
                    <a:pt x="448" y="37"/>
                  </a:lnTo>
                  <a:lnTo>
                    <a:pt x="449" y="34"/>
                  </a:lnTo>
                  <a:lnTo>
                    <a:pt x="451" y="32"/>
                  </a:lnTo>
                  <a:lnTo>
                    <a:pt x="452" y="31"/>
                  </a:lnTo>
                  <a:lnTo>
                    <a:pt x="455" y="31"/>
                  </a:lnTo>
                  <a:lnTo>
                    <a:pt x="456" y="31"/>
                  </a:lnTo>
                  <a:lnTo>
                    <a:pt x="456" y="32"/>
                  </a:lnTo>
                  <a:lnTo>
                    <a:pt x="452" y="36"/>
                  </a:lnTo>
                  <a:lnTo>
                    <a:pt x="452" y="44"/>
                  </a:lnTo>
                  <a:lnTo>
                    <a:pt x="453" y="50"/>
                  </a:lnTo>
                  <a:lnTo>
                    <a:pt x="453" y="57"/>
                  </a:lnTo>
                  <a:lnTo>
                    <a:pt x="451" y="62"/>
                  </a:lnTo>
                  <a:lnTo>
                    <a:pt x="453" y="67"/>
                  </a:lnTo>
                  <a:lnTo>
                    <a:pt x="455" y="71"/>
                  </a:lnTo>
                  <a:lnTo>
                    <a:pt x="455" y="71"/>
                  </a:lnTo>
                  <a:lnTo>
                    <a:pt x="457" y="71"/>
                  </a:lnTo>
                  <a:lnTo>
                    <a:pt x="456" y="67"/>
                  </a:lnTo>
                  <a:lnTo>
                    <a:pt x="455" y="62"/>
                  </a:lnTo>
                  <a:lnTo>
                    <a:pt x="456" y="57"/>
                  </a:lnTo>
                  <a:lnTo>
                    <a:pt x="457" y="51"/>
                  </a:lnTo>
                  <a:lnTo>
                    <a:pt x="460" y="48"/>
                  </a:lnTo>
                  <a:lnTo>
                    <a:pt x="461" y="40"/>
                  </a:lnTo>
                  <a:lnTo>
                    <a:pt x="460" y="31"/>
                  </a:lnTo>
                  <a:lnTo>
                    <a:pt x="456" y="24"/>
                  </a:lnTo>
                  <a:lnTo>
                    <a:pt x="453" y="21"/>
                  </a:lnTo>
                  <a:close/>
                  <a:moveTo>
                    <a:pt x="570" y="20"/>
                  </a:moveTo>
                  <a:lnTo>
                    <a:pt x="565" y="20"/>
                  </a:lnTo>
                  <a:lnTo>
                    <a:pt x="559" y="23"/>
                  </a:lnTo>
                  <a:lnTo>
                    <a:pt x="554" y="25"/>
                  </a:lnTo>
                  <a:lnTo>
                    <a:pt x="550" y="28"/>
                  </a:lnTo>
                  <a:lnTo>
                    <a:pt x="545" y="32"/>
                  </a:lnTo>
                  <a:lnTo>
                    <a:pt x="548" y="38"/>
                  </a:lnTo>
                  <a:lnTo>
                    <a:pt x="550" y="36"/>
                  </a:lnTo>
                  <a:lnTo>
                    <a:pt x="552" y="34"/>
                  </a:lnTo>
                  <a:lnTo>
                    <a:pt x="557" y="33"/>
                  </a:lnTo>
                  <a:lnTo>
                    <a:pt x="562" y="33"/>
                  </a:lnTo>
                  <a:lnTo>
                    <a:pt x="567" y="32"/>
                  </a:lnTo>
                  <a:lnTo>
                    <a:pt x="573" y="31"/>
                  </a:lnTo>
                  <a:lnTo>
                    <a:pt x="575" y="27"/>
                  </a:lnTo>
                  <a:lnTo>
                    <a:pt x="575" y="25"/>
                  </a:lnTo>
                  <a:lnTo>
                    <a:pt x="576" y="25"/>
                  </a:lnTo>
                  <a:lnTo>
                    <a:pt x="579" y="25"/>
                  </a:lnTo>
                  <a:lnTo>
                    <a:pt x="579" y="27"/>
                  </a:lnTo>
                  <a:lnTo>
                    <a:pt x="579" y="31"/>
                  </a:lnTo>
                  <a:lnTo>
                    <a:pt x="576" y="33"/>
                  </a:lnTo>
                  <a:lnTo>
                    <a:pt x="574" y="36"/>
                  </a:lnTo>
                  <a:lnTo>
                    <a:pt x="571" y="37"/>
                  </a:lnTo>
                  <a:lnTo>
                    <a:pt x="569" y="37"/>
                  </a:lnTo>
                  <a:lnTo>
                    <a:pt x="566" y="37"/>
                  </a:lnTo>
                  <a:lnTo>
                    <a:pt x="563" y="37"/>
                  </a:lnTo>
                  <a:lnTo>
                    <a:pt x="561" y="37"/>
                  </a:lnTo>
                  <a:lnTo>
                    <a:pt x="557" y="37"/>
                  </a:lnTo>
                  <a:lnTo>
                    <a:pt x="554" y="37"/>
                  </a:lnTo>
                  <a:lnTo>
                    <a:pt x="552" y="38"/>
                  </a:lnTo>
                  <a:lnTo>
                    <a:pt x="550" y="40"/>
                  </a:lnTo>
                  <a:lnTo>
                    <a:pt x="550" y="42"/>
                  </a:lnTo>
                  <a:lnTo>
                    <a:pt x="550" y="45"/>
                  </a:lnTo>
                  <a:lnTo>
                    <a:pt x="550" y="45"/>
                  </a:lnTo>
                  <a:lnTo>
                    <a:pt x="550" y="45"/>
                  </a:lnTo>
                  <a:lnTo>
                    <a:pt x="552" y="50"/>
                  </a:lnTo>
                  <a:lnTo>
                    <a:pt x="565" y="44"/>
                  </a:lnTo>
                  <a:lnTo>
                    <a:pt x="579" y="37"/>
                  </a:lnTo>
                  <a:lnTo>
                    <a:pt x="584" y="36"/>
                  </a:lnTo>
                  <a:lnTo>
                    <a:pt x="584" y="31"/>
                  </a:lnTo>
                  <a:lnTo>
                    <a:pt x="582" y="27"/>
                  </a:lnTo>
                  <a:lnTo>
                    <a:pt x="579" y="23"/>
                  </a:lnTo>
                  <a:lnTo>
                    <a:pt x="575" y="21"/>
                  </a:lnTo>
                  <a:lnTo>
                    <a:pt x="570" y="20"/>
                  </a:lnTo>
                  <a:close/>
                  <a:moveTo>
                    <a:pt x="288" y="20"/>
                  </a:moveTo>
                  <a:lnTo>
                    <a:pt x="285" y="21"/>
                  </a:lnTo>
                  <a:lnTo>
                    <a:pt x="281" y="23"/>
                  </a:lnTo>
                  <a:lnTo>
                    <a:pt x="277" y="27"/>
                  </a:lnTo>
                  <a:lnTo>
                    <a:pt x="275" y="31"/>
                  </a:lnTo>
                  <a:lnTo>
                    <a:pt x="275" y="32"/>
                  </a:lnTo>
                  <a:lnTo>
                    <a:pt x="274" y="36"/>
                  </a:lnTo>
                  <a:lnTo>
                    <a:pt x="274" y="38"/>
                  </a:lnTo>
                  <a:lnTo>
                    <a:pt x="274" y="42"/>
                  </a:lnTo>
                  <a:lnTo>
                    <a:pt x="274" y="45"/>
                  </a:lnTo>
                  <a:lnTo>
                    <a:pt x="275" y="46"/>
                  </a:lnTo>
                  <a:lnTo>
                    <a:pt x="277" y="46"/>
                  </a:lnTo>
                  <a:lnTo>
                    <a:pt x="277" y="46"/>
                  </a:lnTo>
                  <a:lnTo>
                    <a:pt x="278" y="48"/>
                  </a:lnTo>
                  <a:lnTo>
                    <a:pt x="277" y="49"/>
                  </a:lnTo>
                  <a:lnTo>
                    <a:pt x="278" y="51"/>
                  </a:lnTo>
                  <a:lnTo>
                    <a:pt x="279" y="48"/>
                  </a:lnTo>
                  <a:lnTo>
                    <a:pt x="283" y="45"/>
                  </a:lnTo>
                  <a:lnTo>
                    <a:pt x="286" y="44"/>
                  </a:lnTo>
                  <a:lnTo>
                    <a:pt x="291" y="42"/>
                  </a:lnTo>
                  <a:lnTo>
                    <a:pt x="295" y="44"/>
                  </a:lnTo>
                  <a:lnTo>
                    <a:pt x="298" y="45"/>
                  </a:lnTo>
                  <a:lnTo>
                    <a:pt x="296" y="44"/>
                  </a:lnTo>
                  <a:lnTo>
                    <a:pt x="292" y="41"/>
                  </a:lnTo>
                  <a:lnTo>
                    <a:pt x="290" y="40"/>
                  </a:lnTo>
                  <a:lnTo>
                    <a:pt x="287" y="37"/>
                  </a:lnTo>
                  <a:lnTo>
                    <a:pt x="285" y="34"/>
                  </a:lnTo>
                  <a:lnTo>
                    <a:pt x="283" y="31"/>
                  </a:lnTo>
                  <a:lnTo>
                    <a:pt x="283" y="28"/>
                  </a:lnTo>
                  <a:lnTo>
                    <a:pt x="285" y="27"/>
                  </a:lnTo>
                  <a:lnTo>
                    <a:pt x="286" y="27"/>
                  </a:lnTo>
                  <a:lnTo>
                    <a:pt x="286" y="28"/>
                  </a:lnTo>
                  <a:lnTo>
                    <a:pt x="287" y="31"/>
                  </a:lnTo>
                  <a:lnTo>
                    <a:pt x="288" y="33"/>
                  </a:lnTo>
                  <a:lnTo>
                    <a:pt x="291" y="36"/>
                  </a:lnTo>
                  <a:lnTo>
                    <a:pt x="294" y="37"/>
                  </a:lnTo>
                  <a:lnTo>
                    <a:pt x="298" y="40"/>
                  </a:lnTo>
                  <a:lnTo>
                    <a:pt x="299" y="41"/>
                  </a:lnTo>
                  <a:lnTo>
                    <a:pt x="302" y="42"/>
                  </a:lnTo>
                  <a:lnTo>
                    <a:pt x="303" y="45"/>
                  </a:lnTo>
                  <a:lnTo>
                    <a:pt x="304" y="49"/>
                  </a:lnTo>
                  <a:lnTo>
                    <a:pt x="303" y="51"/>
                  </a:lnTo>
                  <a:lnTo>
                    <a:pt x="305" y="55"/>
                  </a:lnTo>
                  <a:lnTo>
                    <a:pt x="307" y="53"/>
                  </a:lnTo>
                  <a:lnTo>
                    <a:pt x="308" y="51"/>
                  </a:lnTo>
                  <a:lnTo>
                    <a:pt x="311" y="51"/>
                  </a:lnTo>
                  <a:lnTo>
                    <a:pt x="313" y="51"/>
                  </a:lnTo>
                  <a:lnTo>
                    <a:pt x="311" y="49"/>
                  </a:lnTo>
                  <a:lnTo>
                    <a:pt x="308" y="46"/>
                  </a:lnTo>
                  <a:lnTo>
                    <a:pt x="307" y="42"/>
                  </a:lnTo>
                  <a:lnTo>
                    <a:pt x="307" y="38"/>
                  </a:lnTo>
                  <a:lnTo>
                    <a:pt x="305" y="38"/>
                  </a:lnTo>
                  <a:lnTo>
                    <a:pt x="304" y="37"/>
                  </a:lnTo>
                  <a:lnTo>
                    <a:pt x="303" y="34"/>
                  </a:lnTo>
                  <a:lnTo>
                    <a:pt x="302" y="31"/>
                  </a:lnTo>
                  <a:lnTo>
                    <a:pt x="300" y="28"/>
                  </a:lnTo>
                  <a:lnTo>
                    <a:pt x="298" y="24"/>
                  </a:lnTo>
                  <a:lnTo>
                    <a:pt x="295" y="21"/>
                  </a:lnTo>
                  <a:lnTo>
                    <a:pt x="292" y="20"/>
                  </a:lnTo>
                  <a:lnTo>
                    <a:pt x="288" y="20"/>
                  </a:lnTo>
                  <a:close/>
                  <a:moveTo>
                    <a:pt x="350" y="17"/>
                  </a:moveTo>
                  <a:lnTo>
                    <a:pt x="347" y="17"/>
                  </a:lnTo>
                  <a:lnTo>
                    <a:pt x="343" y="20"/>
                  </a:lnTo>
                  <a:lnTo>
                    <a:pt x="341" y="23"/>
                  </a:lnTo>
                  <a:lnTo>
                    <a:pt x="339" y="25"/>
                  </a:lnTo>
                  <a:lnTo>
                    <a:pt x="337" y="29"/>
                  </a:lnTo>
                  <a:lnTo>
                    <a:pt x="337" y="33"/>
                  </a:lnTo>
                  <a:lnTo>
                    <a:pt x="338" y="37"/>
                  </a:lnTo>
                  <a:lnTo>
                    <a:pt x="341" y="40"/>
                  </a:lnTo>
                  <a:lnTo>
                    <a:pt x="343" y="42"/>
                  </a:lnTo>
                  <a:lnTo>
                    <a:pt x="347" y="42"/>
                  </a:lnTo>
                  <a:lnTo>
                    <a:pt x="351" y="42"/>
                  </a:lnTo>
                  <a:lnTo>
                    <a:pt x="349" y="38"/>
                  </a:lnTo>
                  <a:lnTo>
                    <a:pt x="347" y="36"/>
                  </a:lnTo>
                  <a:lnTo>
                    <a:pt x="346" y="33"/>
                  </a:lnTo>
                  <a:lnTo>
                    <a:pt x="346" y="31"/>
                  </a:lnTo>
                  <a:lnTo>
                    <a:pt x="346" y="28"/>
                  </a:lnTo>
                  <a:lnTo>
                    <a:pt x="347" y="27"/>
                  </a:lnTo>
                  <a:lnTo>
                    <a:pt x="350" y="25"/>
                  </a:lnTo>
                  <a:lnTo>
                    <a:pt x="350" y="25"/>
                  </a:lnTo>
                  <a:lnTo>
                    <a:pt x="351" y="27"/>
                  </a:lnTo>
                  <a:lnTo>
                    <a:pt x="350" y="28"/>
                  </a:lnTo>
                  <a:lnTo>
                    <a:pt x="349" y="29"/>
                  </a:lnTo>
                  <a:lnTo>
                    <a:pt x="349" y="31"/>
                  </a:lnTo>
                  <a:lnTo>
                    <a:pt x="350" y="33"/>
                  </a:lnTo>
                  <a:lnTo>
                    <a:pt x="351" y="36"/>
                  </a:lnTo>
                  <a:lnTo>
                    <a:pt x="353" y="38"/>
                  </a:lnTo>
                  <a:lnTo>
                    <a:pt x="355" y="40"/>
                  </a:lnTo>
                  <a:lnTo>
                    <a:pt x="355" y="42"/>
                  </a:lnTo>
                  <a:lnTo>
                    <a:pt x="355" y="45"/>
                  </a:lnTo>
                  <a:lnTo>
                    <a:pt x="357" y="45"/>
                  </a:lnTo>
                  <a:lnTo>
                    <a:pt x="358" y="38"/>
                  </a:lnTo>
                  <a:lnTo>
                    <a:pt x="360" y="31"/>
                  </a:lnTo>
                  <a:lnTo>
                    <a:pt x="359" y="31"/>
                  </a:lnTo>
                  <a:lnTo>
                    <a:pt x="359" y="29"/>
                  </a:lnTo>
                  <a:lnTo>
                    <a:pt x="359" y="27"/>
                  </a:lnTo>
                  <a:lnTo>
                    <a:pt x="359" y="24"/>
                  </a:lnTo>
                  <a:lnTo>
                    <a:pt x="358" y="21"/>
                  </a:lnTo>
                  <a:lnTo>
                    <a:pt x="355" y="19"/>
                  </a:lnTo>
                  <a:lnTo>
                    <a:pt x="354" y="17"/>
                  </a:lnTo>
                  <a:lnTo>
                    <a:pt x="350" y="17"/>
                  </a:lnTo>
                  <a:close/>
                  <a:moveTo>
                    <a:pt x="501" y="12"/>
                  </a:moveTo>
                  <a:lnTo>
                    <a:pt x="495" y="12"/>
                  </a:lnTo>
                  <a:lnTo>
                    <a:pt x="493" y="15"/>
                  </a:lnTo>
                  <a:lnTo>
                    <a:pt x="490" y="17"/>
                  </a:lnTo>
                  <a:lnTo>
                    <a:pt x="489" y="21"/>
                  </a:lnTo>
                  <a:lnTo>
                    <a:pt x="487" y="25"/>
                  </a:lnTo>
                  <a:lnTo>
                    <a:pt x="489" y="29"/>
                  </a:lnTo>
                  <a:lnTo>
                    <a:pt x="490" y="32"/>
                  </a:lnTo>
                  <a:lnTo>
                    <a:pt x="499" y="42"/>
                  </a:lnTo>
                  <a:lnTo>
                    <a:pt x="501" y="45"/>
                  </a:lnTo>
                  <a:lnTo>
                    <a:pt x="503" y="44"/>
                  </a:lnTo>
                  <a:lnTo>
                    <a:pt x="507" y="42"/>
                  </a:lnTo>
                  <a:lnTo>
                    <a:pt x="506" y="40"/>
                  </a:lnTo>
                  <a:lnTo>
                    <a:pt x="503" y="37"/>
                  </a:lnTo>
                  <a:lnTo>
                    <a:pt x="501" y="34"/>
                  </a:lnTo>
                  <a:lnTo>
                    <a:pt x="498" y="32"/>
                  </a:lnTo>
                  <a:lnTo>
                    <a:pt x="495" y="29"/>
                  </a:lnTo>
                  <a:lnTo>
                    <a:pt x="494" y="27"/>
                  </a:lnTo>
                  <a:lnTo>
                    <a:pt x="493" y="24"/>
                  </a:lnTo>
                  <a:lnTo>
                    <a:pt x="494" y="21"/>
                  </a:lnTo>
                  <a:lnTo>
                    <a:pt x="495" y="19"/>
                  </a:lnTo>
                  <a:lnTo>
                    <a:pt x="498" y="16"/>
                  </a:lnTo>
                  <a:lnTo>
                    <a:pt x="499" y="16"/>
                  </a:lnTo>
                  <a:lnTo>
                    <a:pt x="499" y="17"/>
                  </a:lnTo>
                  <a:lnTo>
                    <a:pt x="499" y="19"/>
                  </a:lnTo>
                  <a:lnTo>
                    <a:pt x="499" y="20"/>
                  </a:lnTo>
                  <a:lnTo>
                    <a:pt x="497" y="21"/>
                  </a:lnTo>
                  <a:lnTo>
                    <a:pt x="497" y="23"/>
                  </a:lnTo>
                  <a:lnTo>
                    <a:pt x="498" y="25"/>
                  </a:lnTo>
                  <a:lnTo>
                    <a:pt x="499" y="28"/>
                  </a:lnTo>
                  <a:lnTo>
                    <a:pt x="502" y="29"/>
                  </a:lnTo>
                  <a:lnTo>
                    <a:pt x="503" y="32"/>
                  </a:lnTo>
                  <a:lnTo>
                    <a:pt x="506" y="33"/>
                  </a:lnTo>
                  <a:lnTo>
                    <a:pt x="507" y="34"/>
                  </a:lnTo>
                  <a:lnTo>
                    <a:pt x="510" y="37"/>
                  </a:lnTo>
                  <a:lnTo>
                    <a:pt x="511" y="40"/>
                  </a:lnTo>
                  <a:lnTo>
                    <a:pt x="512" y="42"/>
                  </a:lnTo>
                  <a:lnTo>
                    <a:pt x="514" y="42"/>
                  </a:lnTo>
                  <a:lnTo>
                    <a:pt x="521" y="49"/>
                  </a:lnTo>
                  <a:lnTo>
                    <a:pt x="524" y="58"/>
                  </a:lnTo>
                  <a:lnTo>
                    <a:pt x="524" y="67"/>
                  </a:lnTo>
                  <a:lnTo>
                    <a:pt x="533" y="62"/>
                  </a:lnTo>
                  <a:lnTo>
                    <a:pt x="533" y="61"/>
                  </a:lnTo>
                  <a:lnTo>
                    <a:pt x="532" y="57"/>
                  </a:lnTo>
                  <a:lnTo>
                    <a:pt x="531" y="53"/>
                  </a:lnTo>
                  <a:lnTo>
                    <a:pt x="529" y="50"/>
                  </a:lnTo>
                  <a:lnTo>
                    <a:pt x="527" y="48"/>
                  </a:lnTo>
                  <a:lnTo>
                    <a:pt x="524" y="44"/>
                  </a:lnTo>
                  <a:lnTo>
                    <a:pt x="523" y="41"/>
                  </a:lnTo>
                  <a:lnTo>
                    <a:pt x="523" y="37"/>
                  </a:lnTo>
                  <a:lnTo>
                    <a:pt x="523" y="34"/>
                  </a:lnTo>
                  <a:lnTo>
                    <a:pt x="523" y="32"/>
                  </a:lnTo>
                  <a:lnTo>
                    <a:pt x="525" y="29"/>
                  </a:lnTo>
                  <a:lnTo>
                    <a:pt x="527" y="28"/>
                  </a:lnTo>
                  <a:lnTo>
                    <a:pt x="528" y="29"/>
                  </a:lnTo>
                  <a:lnTo>
                    <a:pt x="527" y="31"/>
                  </a:lnTo>
                  <a:lnTo>
                    <a:pt x="525" y="36"/>
                  </a:lnTo>
                  <a:lnTo>
                    <a:pt x="528" y="42"/>
                  </a:lnTo>
                  <a:lnTo>
                    <a:pt x="533" y="48"/>
                  </a:lnTo>
                  <a:lnTo>
                    <a:pt x="537" y="53"/>
                  </a:lnTo>
                  <a:lnTo>
                    <a:pt x="537" y="59"/>
                  </a:lnTo>
                  <a:lnTo>
                    <a:pt x="548" y="53"/>
                  </a:lnTo>
                  <a:lnTo>
                    <a:pt x="548" y="53"/>
                  </a:lnTo>
                  <a:lnTo>
                    <a:pt x="546" y="51"/>
                  </a:lnTo>
                  <a:lnTo>
                    <a:pt x="546" y="50"/>
                  </a:lnTo>
                  <a:lnTo>
                    <a:pt x="545" y="49"/>
                  </a:lnTo>
                  <a:lnTo>
                    <a:pt x="545" y="46"/>
                  </a:lnTo>
                  <a:lnTo>
                    <a:pt x="545" y="45"/>
                  </a:lnTo>
                  <a:lnTo>
                    <a:pt x="544" y="38"/>
                  </a:lnTo>
                  <a:lnTo>
                    <a:pt x="541" y="33"/>
                  </a:lnTo>
                  <a:lnTo>
                    <a:pt x="537" y="29"/>
                  </a:lnTo>
                  <a:lnTo>
                    <a:pt x="535" y="27"/>
                  </a:lnTo>
                  <a:lnTo>
                    <a:pt x="531" y="24"/>
                  </a:lnTo>
                  <a:lnTo>
                    <a:pt x="528" y="24"/>
                  </a:lnTo>
                  <a:lnTo>
                    <a:pt x="524" y="24"/>
                  </a:lnTo>
                  <a:lnTo>
                    <a:pt x="520" y="25"/>
                  </a:lnTo>
                  <a:lnTo>
                    <a:pt x="518" y="27"/>
                  </a:lnTo>
                  <a:lnTo>
                    <a:pt x="516" y="31"/>
                  </a:lnTo>
                  <a:lnTo>
                    <a:pt x="515" y="33"/>
                  </a:lnTo>
                  <a:lnTo>
                    <a:pt x="516" y="37"/>
                  </a:lnTo>
                  <a:lnTo>
                    <a:pt x="518" y="40"/>
                  </a:lnTo>
                  <a:lnTo>
                    <a:pt x="518" y="41"/>
                  </a:lnTo>
                  <a:lnTo>
                    <a:pt x="518" y="42"/>
                  </a:lnTo>
                  <a:lnTo>
                    <a:pt x="516" y="42"/>
                  </a:lnTo>
                  <a:lnTo>
                    <a:pt x="515" y="42"/>
                  </a:lnTo>
                  <a:lnTo>
                    <a:pt x="512" y="38"/>
                  </a:lnTo>
                  <a:lnTo>
                    <a:pt x="511" y="34"/>
                  </a:lnTo>
                  <a:lnTo>
                    <a:pt x="511" y="31"/>
                  </a:lnTo>
                  <a:lnTo>
                    <a:pt x="512" y="27"/>
                  </a:lnTo>
                  <a:lnTo>
                    <a:pt x="511" y="23"/>
                  </a:lnTo>
                  <a:lnTo>
                    <a:pt x="511" y="19"/>
                  </a:lnTo>
                  <a:lnTo>
                    <a:pt x="508" y="16"/>
                  </a:lnTo>
                  <a:lnTo>
                    <a:pt x="504" y="14"/>
                  </a:lnTo>
                  <a:lnTo>
                    <a:pt x="501" y="12"/>
                  </a:lnTo>
                  <a:close/>
                  <a:moveTo>
                    <a:pt x="595" y="6"/>
                  </a:moveTo>
                  <a:lnTo>
                    <a:pt x="591" y="6"/>
                  </a:lnTo>
                  <a:lnTo>
                    <a:pt x="587" y="7"/>
                  </a:lnTo>
                  <a:lnTo>
                    <a:pt x="584" y="10"/>
                  </a:lnTo>
                  <a:lnTo>
                    <a:pt x="582" y="14"/>
                  </a:lnTo>
                  <a:lnTo>
                    <a:pt x="582" y="17"/>
                  </a:lnTo>
                  <a:lnTo>
                    <a:pt x="582" y="19"/>
                  </a:lnTo>
                  <a:lnTo>
                    <a:pt x="584" y="21"/>
                  </a:lnTo>
                  <a:lnTo>
                    <a:pt x="587" y="25"/>
                  </a:lnTo>
                  <a:lnTo>
                    <a:pt x="588" y="29"/>
                  </a:lnTo>
                  <a:lnTo>
                    <a:pt x="588" y="34"/>
                  </a:lnTo>
                  <a:lnTo>
                    <a:pt x="601" y="32"/>
                  </a:lnTo>
                  <a:lnTo>
                    <a:pt x="600" y="31"/>
                  </a:lnTo>
                  <a:lnTo>
                    <a:pt x="599" y="29"/>
                  </a:lnTo>
                  <a:lnTo>
                    <a:pt x="596" y="28"/>
                  </a:lnTo>
                  <a:lnTo>
                    <a:pt x="595" y="25"/>
                  </a:lnTo>
                  <a:lnTo>
                    <a:pt x="593" y="24"/>
                  </a:lnTo>
                  <a:lnTo>
                    <a:pt x="592" y="20"/>
                  </a:lnTo>
                  <a:lnTo>
                    <a:pt x="592" y="17"/>
                  </a:lnTo>
                  <a:lnTo>
                    <a:pt x="592" y="15"/>
                  </a:lnTo>
                  <a:lnTo>
                    <a:pt x="593" y="12"/>
                  </a:lnTo>
                  <a:lnTo>
                    <a:pt x="596" y="11"/>
                  </a:lnTo>
                  <a:lnTo>
                    <a:pt x="597" y="11"/>
                  </a:lnTo>
                  <a:lnTo>
                    <a:pt x="599" y="12"/>
                  </a:lnTo>
                  <a:lnTo>
                    <a:pt x="599" y="14"/>
                  </a:lnTo>
                  <a:lnTo>
                    <a:pt x="597" y="15"/>
                  </a:lnTo>
                  <a:lnTo>
                    <a:pt x="596" y="16"/>
                  </a:lnTo>
                  <a:lnTo>
                    <a:pt x="596" y="17"/>
                  </a:lnTo>
                  <a:lnTo>
                    <a:pt x="596" y="20"/>
                  </a:lnTo>
                  <a:lnTo>
                    <a:pt x="597" y="21"/>
                  </a:lnTo>
                  <a:lnTo>
                    <a:pt x="600" y="24"/>
                  </a:lnTo>
                  <a:lnTo>
                    <a:pt x="603" y="27"/>
                  </a:lnTo>
                  <a:lnTo>
                    <a:pt x="604" y="28"/>
                  </a:lnTo>
                  <a:lnTo>
                    <a:pt x="605" y="29"/>
                  </a:lnTo>
                  <a:lnTo>
                    <a:pt x="607" y="31"/>
                  </a:lnTo>
                  <a:lnTo>
                    <a:pt x="607" y="31"/>
                  </a:lnTo>
                  <a:lnTo>
                    <a:pt x="613" y="31"/>
                  </a:lnTo>
                  <a:lnTo>
                    <a:pt x="610" y="27"/>
                  </a:lnTo>
                  <a:lnTo>
                    <a:pt x="610" y="23"/>
                  </a:lnTo>
                  <a:lnTo>
                    <a:pt x="609" y="17"/>
                  </a:lnTo>
                  <a:lnTo>
                    <a:pt x="607" y="14"/>
                  </a:lnTo>
                  <a:lnTo>
                    <a:pt x="604" y="11"/>
                  </a:lnTo>
                  <a:lnTo>
                    <a:pt x="601" y="8"/>
                  </a:lnTo>
                  <a:lnTo>
                    <a:pt x="597" y="6"/>
                  </a:lnTo>
                  <a:lnTo>
                    <a:pt x="595" y="6"/>
                  </a:lnTo>
                  <a:close/>
                  <a:moveTo>
                    <a:pt x="591" y="0"/>
                  </a:moveTo>
                  <a:lnTo>
                    <a:pt x="596" y="0"/>
                  </a:lnTo>
                  <a:lnTo>
                    <a:pt x="604" y="4"/>
                  </a:lnTo>
                  <a:lnTo>
                    <a:pt x="612" y="11"/>
                  </a:lnTo>
                  <a:lnTo>
                    <a:pt x="616" y="20"/>
                  </a:lnTo>
                  <a:lnTo>
                    <a:pt x="617" y="29"/>
                  </a:lnTo>
                  <a:lnTo>
                    <a:pt x="616" y="31"/>
                  </a:lnTo>
                  <a:lnTo>
                    <a:pt x="645" y="31"/>
                  </a:lnTo>
                  <a:lnTo>
                    <a:pt x="646" y="32"/>
                  </a:lnTo>
                  <a:lnTo>
                    <a:pt x="647" y="33"/>
                  </a:lnTo>
                  <a:lnTo>
                    <a:pt x="647" y="34"/>
                  </a:lnTo>
                  <a:lnTo>
                    <a:pt x="646" y="36"/>
                  </a:lnTo>
                  <a:lnTo>
                    <a:pt x="645" y="37"/>
                  </a:lnTo>
                  <a:lnTo>
                    <a:pt x="620" y="37"/>
                  </a:lnTo>
                  <a:lnTo>
                    <a:pt x="597" y="40"/>
                  </a:lnTo>
                  <a:lnTo>
                    <a:pt x="575" y="46"/>
                  </a:lnTo>
                  <a:lnTo>
                    <a:pt x="554" y="57"/>
                  </a:lnTo>
                  <a:lnTo>
                    <a:pt x="521" y="75"/>
                  </a:lnTo>
                  <a:lnTo>
                    <a:pt x="487" y="91"/>
                  </a:lnTo>
                  <a:lnTo>
                    <a:pt x="438" y="106"/>
                  </a:lnTo>
                  <a:lnTo>
                    <a:pt x="387" y="114"/>
                  </a:lnTo>
                  <a:lnTo>
                    <a:pt x="333" y="117"/>
                  </a:lnTo>
                  <a:lnTo>
                    <a:pt x="278" y="116"/>
                  </a:lnTo>
                  <a:lnTo>
                    <a:pt x="223" y="110"/>
                  </a:lnTo>
                  <a:lnTo>
                    <a:pt x="168" y="100"/>
                  </a:lnTo>
                  <a:lnTo>
                    <a:pt x="130" y="88"/>
                  </a:lnTo>
                  <a:lnTo>
                    <a:pt x="93" y="74"/>
                  </a:lnTo>
                  <a:lnTo>
                    <a:pt x="71" y="63"/>
                  </a:lnTo>
                  <a:lnTo>
                    <a:pt x="49" y="53"/>
                  </a:lnTo>
                  <a:lnTo>
                    <a:pt x="27" y="45"/>
                  </a:lnTo>
                  <a:lnTo>
                    <a:pt x="3" y="41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3" y="37"/>
                  </a:lnTo>
                  <a:lnTo>
                    <a:pt x="24" y="40"/>
                  </a:lnTo>
                  <a:lnTo>
                    <a:pt x="45" y="45"/>
                  </a:lnTo>
                  <a:lnTo>
                    <a:pt x="65" y="54"/>
                  </a:lnTo>
                  <a:lnTo>
                    <a:pt x="92" y="66"/>
                  </a:lnTo>
                  <a:lnTo>
                    <a:pt x="89" y="57"/>
                  </a:lnTo>
                  <a:lnTo>
                    <a:pt x="92" y="49"/>
                  </a:lnTo>
                  <a:lnTo>
                    <a:pt x="100" y="44"/>
                  </a:lnTo>
                  <a:lnTo>
                    <a:pt x="109" y="44"/>
                  </a:lnTo>
                  <a:lnTo>
                    <a:pt x="117" y="46"/>
                  </a:lnTo>
                  <a:lnTo>
                    <a:pt x="123" y="51"/>
                  </a:lnTo>
                  <a:lnTo>
                    <a:pt x="123" y="48"/>
                  </a:lnTo>
                  <a:lnTo>
                    <a:pt x="123" y="44"/>
                  </a:lnTo>
                  <a:lnTo>
                    <a:pt x="125" y="40"/>
                  </a:lnTo>
                  <a:lnTo>
                    <a:pt x="127" y="36"/>
                  </a:lnTo>
                  <a:lnTo>
                    <a:pt x="130" y="34"/>
                  </a:lnTo>
                  <a:lnTo>
                    <a:pt x="135" y="32"/>
                  </a:lnTo>
                  <a:lnTo>
                    <a:pt x="142" y="32"/>
                  </a:lnTo>
                  <a:lnTo>
                    <a:pt x="147" y="32"/>
                  </a:lnTo>
                  <a:lnTo>
                    <a:pt x="151" y="34"/>
                  </a:lnTo>
                  <a:lnTo>
                    <a:pt x="155" y="38"/>
                  </a:lnTo>
                  <a:lnTo>
                    <a:pt x="156" y="34"/>
                  </a:lnTo>
                  <a:lnTo>
                    <a:pt x="160" y="32"/>
                  </a:lnTo>
                  <a:lnTo>
                    <a:pt x="164" y="31"/>
                  </a:lnTo>
                  <a:lnTo>
                    <a:pt x="168" y="31"/>
                  </a:lnTo>
                  <a:lnTo>
                    <a:pt x="172" y="32"/>
                  </a:lnTo>
                  <a:lnTo>
                    <a:pt x="176" y="33"/>
                  </a:lnTo>
                  <a:lnTo>
                    <a:pt x="177" y="36"/>
                  </a:lnTo>
                  <a:lnTo>
                    <a:pt x="180" y="32"/>
                  </a:lnTo>
                  <a:lnTo>
                    <a:pt x="184" y="31"/>
                  </a:lnTo>
                  <a:lnTo>
                    <a:pt x="188" y="29"/>
                  </a:lnTo>
                  <a:lnTo>
                    <a:pt x="193" y="31"/>
                  </a:lnTo>
                  <a:lnTo>
                    <a:pt x="197" y="33"/>
                  </a:lnTo>
                  <a:lnTo>
                    <a:pt x="201" y="37"/>
                  </a:lnTo>
                  <a:lnTo>
                    <a:pt x="203" y="41"/>
                  </a:lnTo>
                  <a:lnTo>
                    <a:pt x="206" y="45"/>
                  </a:lnTo>
                  <a:lnTo>
                    <a:pt x="209" y="50"/>
                  </a:lnTo>
                  <a:lnTo>
                    <a:pt x="211" y="42"/>
                  </a:lnTo>
                  <a:lnTo>
                    <a:pt x="215" y="34"/>
                  </a:lnTo>
                  <a:lnTo>
                    <a:pt x="222" y="28"/>
                  </a:lnTo>
                  <a:lnTo>
                    <a:pt x="228" y="27"/>
                  </a:lnTo>
                  <a:lnTo>
                    <a:pt x="237" y="29"/>
                  </a:lnTo>
                  <a:lnTo>
                    <a:pt x="240" y="32"/>
                  </a:lnTo>
                  <a:lnTo>
                    <a:pt x="243" y="36"/>
                  </a:lnTo>
                  <a:lnTo>
                    <a:pt x="245" y="41"/>
                  </a:lnTo>
                  <a:lnTo>
                    <a:pt x="245" y="46"/>
                  </a:lnTo>
                  <a:lnTo>
                    <a:pt x="252" y="40"/>
                  </a:lnTo>
                  <a:lnTo>
                    <a:pt x="261" y="38"/>
                  </a:lnTo>
                  <a:lnTo>
                    <a:pt x="270" y="41"/>
                  </a:lnTo>
                  <a:lnTo>
                    <a:pt x="270" y="41"/>
                  </a:lnTo>
                  <a:lnTo>
                    <a:pt x="270" y="33"/>
                  </a:lnTo>
                  <a:lnTo>
                    <a:pt x="273" y="25"/>
                  </a:lnTo>
                  <a:lnTo>
                    <a:pt x="278" y="19"/>
                  </a:lnTo>
                  <a:lnTo>
                    <a:pt x="285" y="16"/>
                  </a:lnTo>
                  <a:lnTo>
                    <a:pt x="295" y="16"/>
                  </a:lnTo>
                  <a:lnTo>
                    <a:pt x="303" y="23"/>
                  </a:lnTo>
                  <a:lnTo>
                    <a:pt x="307" y="31"/>
                  </a:lnTo>
                  <a:lnTo>
                    <a:pt x="308" y="28"/>
                  </a:lnTo>
                  <a:lnTo>
                    <a:pt x="311" y="25"/>
                  </a:lnTo>
                  <a:lnTo>
                    <a:pt x="313" y="24"/>
                  </a:lnTo>
                  <a:lnTo>
                    <a:pt x="317" y="23"/>
                  </a:lnTo>
                  <a:lnTo>
                    <a:pt x="321" y="23"/>
                  </a:lnTo>
                  <a:lnTo>
                    <a:pt x="325" y="24"/>
                  </a:lnTo>
                  <a:lnTo>
                    <a:pt x="329" y="25"/>
                  </a:lnTo>
                  <a:lnTo>
                    <a:pt x="332" y="28"/>
                  </a:lnTo>
                  <a:lnTo>
                    <a:pt x="333" y="29"/>
                  </a:lnTo>
                  <a:lnTo>
                    <a:pt x="334" y="25"/>
                  </a:lnTo>
                  <a:lnTo>
                    <a:pt x="337" y="21"/>
                  </a:lnTo>
                  <a:lnTo>
                    <a:pt x="339" y="17"/>
                  </a:lnTo>
                  <a:lnTo>
                    <a:pt x="342" y="15"/>
                  </a:lnTo>
                  <a:lnTo>
                    <a:pt x="347" y="14"/>
                  </a:lnTo>
                  <a:lnTo>
                    <a:pt x="351" y="12"/>
                  </a:lnTo>
                  <a:lnTo>
                    <a:pt x="355" y="14"/>
                  </a:lnTo>
                  <a:lnTo>
                    <a:pt x="359" y="16"/>
                  </a:lnTo>
                  <a:lnTo>
                    <a:pt x="363" y="20"/>
                  </a:lnTo>
                  <a:lnTo>
                    <a:pt x="364" y="24"/>
                  </a:lnTo>
                  <a:lnTo>
                    <a:pt x="367" y="20"/>
                  </a:lnTo>
                  <a:lnTo>
                    <a:pt x="371" y="19"/>
                  </a:lnTo>
                  <a:lnTo>
                    <a:pt x="376" y="17"/>
                  </a:lnTo>
                  <a:lnTo>
                    <a:pt x="380" y="17"/>
                  </a:lnTo>
                  <a:lnTo>
                    <a:pt x="384" y="20"/>
                  </a:lnTo>
                  <a:lnTo>
                    <a:pt x="388" y="23"/>
                  </a:lnTo>
                  <a:lnTo>
                    <a:pt x="391" y="25"/>
                  </a:lnTo>
                  <a:lnTo>
                    <a:pt x="392" y="29"/>
                  </a:lnTo>
                  <a:lnTo>
                    <a:pt x="393" y="33"/>
                  </a:lnTo>
                  <a:lnTo>
                    <a:pt x="394" y="36"/>
                  </a:lnTo>
                  <a:lnTo>
                    <a:pt x="398" y="34"/>
                  </a:lnTo>
                  <a:lnTo>
                    <a:pt x="402" y="33"/>
                  </a:lnTo>
                  <a:lnTo>
                    <a:pt x="406" y="33"/>
                  </a:lnTo>
                  <a:lnTo>
                    <a:pt x="410" y="34"/>
                  </a:lnTo>
                  <a:lnTo>
                    <a:pt x="413" y="36"/>
                  </a:lnTo>
                  <a:lnTo>
                    <a:pt x="415" y="38"/>
                  </a:lnTo>
                  <a:lnTo>
                    <a:pt x="418" y="42"/>
                  </a:lnTo>
                  <a:lnTo>
                    <a:pt x="422" y="40"/>
                  </a:lnTo>
                  <a:lnTo>
                    <a:pt x="426" y="40"/>
                  </a:lnTo>
                  <a:lnTo>
                    <a:pt x="430" y="40"/>
                  </a:lnTo>
                  <a:lnTo>
                    <a:pt x="434" y="40"/>
                  </a:lnTo>
                  <a:lnTo>
                    <a:pt x="436" y="42"/>
                  </a:lnTo>
                  <a:lnTo>
                    <a:pt x="436" y="36"/>
                  </a:lnTo>
                  <a:lnTo>
                    <a:pt x="439" y="31"/>
                  </a:lnTo>
                  <a:lnTo>
                    <a:pt x="442" y="25"/>
                  </a:lnTo>
                  <a:lnTo>
                    <a:pt x="443" y="23"/>
                  </a:lnTo>
                  <a:lnTo>
                    <a:pt x="444" y="20"/>
                  </a:lnTo>
                  <a:lnTo>
                    <a:pt x="447" y="19"/>
                  </a:lnTo>
                  <a:lnTo>
                    <a:pt x="449" y="17"/>
                  </a:lnTo>
                  <a:lnTo>
                    <a:pt x="452" y="17"/>
                  </a:lnTo>
                  <a:lnTo>
                    <a:pt x="456" y="17"/>
                  </a:lnTo>
                  <a:lnTo>
                    <a:pt x="460" y="20"/>
                  </a:lnTo>
                  <a:lnTo>
                    <a:pt x="461" y="23"/>
                  </a:lnTo>
                  <a:lnTo>
                    <a:pt x="463" y="25"/>
                  </a:lnTo>
                  <a:lnTo>
                    <a:pt x="464" y="29"/>
                  </a:lnTo>
                  <a:lnTo>
                    <a:pt x="465" y="27"/>
                  </a:lnTo>
                  <a:lnTo>
                    <a:pt x="468" y="24"/>
                  </a:lnTo>
                  <a:lnTo>
                    <a:pt x="470" y="23"/>
                  </a:lnTo>
                  <a:lnTo>
                    <a:pt x="474" y="21"/>
                  </a:lnTo>
                  <a:lnTo>
                    <a:pt x="477" y="23"/>
                  </a:lnTo>
                  <a:lnTo>
                    <a:pt x="481" y="23"/>
                  </a:lnTo>
                  <a:lnTo>
                    <a:pt x="483" y="25"/>
                  </a:lnTo>
                  <a:lnTo>
                    <a:pt x="485" y="21"/>
                  </a:lnTo>
                  <a:lnTo>
                    <a:pt x="485" y="17"/>
                  </a:lnTo>
                  <a:lnTo>
                    <a:pt x="487" y="14"/>
                  </a:lnTo>
                  <a:lnTo>
                    <a:pt x="490" y="10"/>
                  </a:lnTo>
                  <a:lnTo>
                    <a:pt x="494" y="8"/>
                  </a:lnTo>
                  <a:lnTo>
                    <a:pt x="499" y="7"/>
                  </a:lnTo>
                  <a:lnTo>
                    <a:pt x="503" y="7"/>
                  </a:lnTo>
                  <a:lnTo>
                    <a:pt x="508" y="10"/>
                  </a:lnTo>
                  <a:lnTo>
                    <a:pt x="511" y="12"/>
                  </a:lnTo>
                  <a:lnTo>
                    <a:pt x="514" y="15"/>
                  </a:lnTo>
                  <a:lnTo>
                    <a:pt x="516" y="19"/>
                  </a:lnTo>
                  <a:lnTo>
                    <a:pt x="516" y="21"/>
                  </a:lnTo>
                  <a:lnTo>
                    <a:pt x="521" y="20"/>
                  </a:lnTo>
                  <a:lnTo>
                    <a:pt x="525" y="19"/>
                  </a:lnTo>
                  <a:lnTo>
                    <a:pt x="531" y="19"/>
                  </a:lnTo>
                  <a:lnTo>
                    <a:pt x="535" y="20"/>
                  </a:lnTo>
                  <a:lnTo>
                    <a:pt x="538" y="23"/>
                  </a:lnTo>
                  <a:lnTo>
                    <a:pt x="541" y="25"/>
                  </a:lnTo>
                  <a:lnTo>
                    <a:pt x="544" y="29"/>
                  </a:lnTo>
                  <a:lnTo>
                    <a:pt x="553" y="21"/>
                  </a:lnTo>
                  <a:lnTo>
                    <a:pt x="563" y="16"/>
                  </a:lnTo>
                  <a:lnTo>
                    <a:pt x="576" y="16"/>
                  </a:lnTo>
                  <a:lnTo>
                    <a:pt x="579" y="17"/>
                  </a:lnTo>
                  <a:lnTo>
                    <a:pt x="579" y="12"/>
                  </a:lnTo>
                  <a:lnTo>
                    <a:pt x="580" y="8"/>
                  </a:lnTo>
                  <a:lnTo>
                    <a:pt x="583" y="4"/>
                  </a:lnTo>
                  <a:lnTo>
                    <a:pt x="587" y="2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41"/>
            <p:cNvSpPr/>
            <p:nvPr/>
          </p:nvSpPr>
          <p:spPr>
            <a:xfrm>
              <a:off x="2343960" y="5820840"/>
              <a:ext cx="53280" cy="21600"/>
            </a:xfrm>
            <a:custGeom>
              <a:avLst/>
              <a:gdLst/>
              <a:ahLst/>
              <a:cxnLst/>
              <a:rect l="l" t="t" r="r" b="b"/>
              <a:pathLst>
                <a:path w="34" h="14">
                  <a:moveTo>
                    <a:pt x="10" y="0"/>
                  </a:moveTo>
                  <a:lnTo>
                    <a:pt x="14" y="1"/>
                  </a:lnTo>
                  <a:lnTo>
                    <a:pt x="17" y="2"/>
                  </a:lnTo>
                  <a:lnTo>
                    <a:pt x="20" y="3"/>
                  </a:lnTo>
                  <a:lnTo>
                    <a:pt x="22" y="6"/>
                  </a:lnTo>
                  <a:lnTo>
                    <a:pt x="26" y="7"/>
                  </a:lnTo>
                  <a:lnTo>
                    <a:pt x="29" y="9"/>
                  </a:lnTo>
                  <a:lnTo>
                    <a:pt x="33" y="9"/>
                  </a:lnTo>
                  <a:lnTo>
                    <a:pt x="34" y="9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1" y="13"/>
                  </a:lnTo>
                  <a:lnTo>
                    <a:pt x="29" y="14"/>
                  </a:lnTo>
                  <a:lnTo>
                    <a:pt x="26" y="13"/>
                  </a:lnTo>
                  <a:lnTo>
                    <a:pt x="23" y="11"/>
                  </a:lnTo>
                  <a:lnTo>
                    <a:pt x="21" y="10"/>
                  </a:lnTo>
                  <a:lnTo>
                    <a:pt x="18" y="9"/>
                  </a:lnTo>
                  <a:lnTo>
                    <a:pt x="16" y="7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9" y="3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9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1" y="5"/>
                  </a:lnTo>
                  <a:lnTo>
                    <a:pt x="4" y="2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2"/>
            <p:cNvSpPr/>
            <p:nvPr/>
          </p:nvSpPr>
          <p:spPr>
            <a:xfrm>
              <a:off x="2453400" y="5816160"/>
              <a:ext cx="38880" cy="34200"/>
            </a:xfrm>
            <a:custGeom>
              <a:avLst/>
              <a:gdLst/>
              <a:ahLst/>
              <a:cxnLst/>
              <a:rect l="l" t="t" r="r" b="b"/>
              <a:pathLst>
                <a:path w="25" h="22">
                  <a:moveTo>
                    <a:pt x="24" y="0"/>
                  </a:moveTo>
                  <a:lnTo>
                    <a:pt x="25" y="0"/>
                  </a:lnTo>
                  <a:lnTo>
                    <a:pt x="25" y="1"/>
                  </a:lnTo>
                  <a:lnTo>
                    <a:pt x="25" y="5"/>
                  </a:lnTo>
                  <a:lnTo>
                    <a:pt x="24" y="6"/>
                  </a:lnTo>
                  <a:lnTo>
                    <a:pt x="23" y="9"/>
                  </a:lnTo>
                  <a:lnTo>
                    <a:pt x="20" y="10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4" y="16"/>
                  </a:lnTo>
                  <a:lnTo>
                    <a:pt x="5" y="18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5" y="22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2" y="10"/>
                  </a:lnTo>
                  <a:lnTo>
                    <a:pt x="4" y="8"/>
                  </a:lnTo>
                  <a:lnTo>
                    <a:pt x="7" y="8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9" y="5"/>
                  </a:lnTo>
                  <a:lnTo>
                    <a:pt x="20" y="4"/>
                  </a:lnTo>
                  <a:lnTo>
                    <a:pt x="21" y="3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43"/>
            <p:cNvSpPr/>
            <p:nvPr/>
          </p:nvSpPr>
          <p:spPr>
            <a:xfrm>
              <a:off x="2289960" y="5749200"/>
              <a:ext cx="15120" cy="37440"/>
            </a:xfrm>
            <a:custGeom>
              <a:avLst/>
              <a:gdLst/>
              <a:ahLst/>
              <a:cxnLst/>
              <a:rect l="l" t="t" r="r" b="b"/>
              <a:pathLst>
                <a:path w="10" h="24">
                  <a:moveTo>
                    <a:pt x="8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3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9"/>
                  </a:lnTo>
                  <a:lnTo>
                    <a:pt x="9" y="10"/>
                  </a:lnTo>
                  <a:lnTo>
                    <a:pt x="9" y="13"/>
                  </a:lnTo>
                  <a:lnTo>
                    <a:pt x="10" y="16"/>
                  </a:lnTo>
                  <a:lnTo>
                    <a:pt x="10" y="20"/>
                  </a:lnTo>
                  <a:lnTo>
                    <a:pt x="9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7"/>
                  </a:lnTo>
                  <a:lnTo>
                    <a:pt x="4" y="4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44"/>
            <p:cNvSpPr/>
            <p:nvPr/>
          </p:nvSpPr>
          <p:spPr>
            <a:xfrm>
              <a:off x="2337480" y="5749200"/>
              <a:ext cx="26280" cy="54720"/>
            </a:xfrm>
            <a:custGeom>
              <a:avLst/>
              <a:gdLst/>
              <a:ahLst/>
              <a:cxnLst/>
              <a:rect l="l" t="t" r="r" b="b"/>
              <a:pathLst>
                <a:path w="17" h="35">
                  <a:moveTo>
                    <a:pt x="3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4" y="9"/>
                  </a:lnTo>
                  <a:lnTo>
                    <a:pt x="8" y="16"/>
                  </a:lnTo>
                  <a:lnTo>
                    <a:pt x="14" y="21"/>
                  </a:lnTo>
                  <a:lnTo>
                    <a:pt x="17" y="27"/>
                  </a:lnTo>
                  <a:lnTo>
                    <a:pt x="16" y="34"/>
                  </a:lnTo>
                  <a:lnTo>
                    <a:pt x="14" y="35"/>
                  </a:lnTo>
                  <a:lnTo>
                    <a:pt x="13" y="35"/>
                  </a:lnTo>
                  <a:lnTo>
                    <a:pt x="13" y="34"/>
                  </a:lnTo>
                  <a:lnTo>
                    <a:pt x="12" y="29"/>
                  </a:lnTo>
                  <a:lnTo>
                    <a:pt x="10" y="25"/>
                  </a:lnTo>
                  <a:lnTo>
                    <a:pt x="6" y="21"/>
                  </a:lnTo>
                  <a:lnTo>
                    <a:pt x="4" y="18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45"/>
            <p:cNvSpPr/>
            <p:nvPr/>
          </p:nvSpPr>
          <p:spPr>
            <a:xfrm>
              <a:off x="2720160" y="5811120"/>
              <a:ext cx="53280" cy="24840"/>
            </a:xfrm>
            <a:custGeom>
              <a:avLst/>
              <a:gdLst/>
              <a:ahLst/>
              <a:cxnLst/>
              <a:rect l="l" t="t" r="r" b="b"/>
              <a:pathLst>
                <a:path w="34" h="16">
                  <a:moveTo>
                    <a:pt x="31" y="0"/>
                  </a:moveTo>
                  <a:lnTo>
                    <a:pt x="33" y="2"/>
                  </a:lnTo>
                  <a:lnTo>
                    <a:pt x="34" y="2"/>
                  </a:lnTo>
                  <a:lnTo>
                    <a:pt x="34" y="6"/>
                  </a:lnTo>
                  <a:lnTo>
                    <a:pt x="33" y="8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3" y="8"/>
                  </a:lnTo>
                  <a:lnTo>
                    <a:pt x="9" y="9"/>
                  </a:lnTo>
                  <a:lnTo>
                    <a:pt x="5" y="12"/>
                  </a:lnTo>
                  <a:lnTo>
                    <a:pt x="2" y="15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2" y="9"/>
                  </a:lnTo>
                  <a:lnTo>
                    <a:pt x="6" y="7"/>
                  </a:lnTo>
                  <a:lnTo>
                    <a:pt x="12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1" y="6"/>
                  </a:lnTo>
                  <a:lnTo>
                    <a:pt x="23" y="7"/>
                  </a:lnTo>
                  <a:lnTo>
                    <a:pt x="26" y="6"/>
                  </a:lnTo>
                  <a:lnTo>
                    <a:pt x="27" y="6"/>
                  </a:lnTo>
                  <a:lnTo>
                    <a:pt x="29" y="4"/>
                  </a:lnTo>
                  <a:lnTo>
                    <a:pt x="30" y="3"/>
                  </a:lnTo>
                  <a:lnTo>
                    <a:pt x="30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46"/>
            <p:cNvSpPr/>
            <p:nvPr/>
          </p:nvSpPr>
          <p:spPr>
            <a:xfrm>
              <a:off x="1919880" y="5636520"/>
              <a:ext cx="1289880" cy="1028160"/>
            </a:xfrm>
            <a:custGeom>
              <a:avLst/>
              <a:gdLst/>
              <a:ahLst/>
              <a:cxnLst/>
              <a:rect l="l" t="t" r="r" b="b"/>
              <a:pathLst>
                <a:path w="813" h="648">
                  <a:moveTo>
                    <a:pt x="692" y="207"/>
                  </a:moveTo>
                  <a:lnTo>
                    <a:pt x="645" y="212"/>
                  </a:lnTo>
                  <a:lnTo>
                    <a:pt x="598" y="223"/>
                  </a:lnTo>
                  <a:lnTo>
                    <a:pt x="557" y="233"/>
                  </a:lnTo>
                  <a:lnTo>
                    <a:pt x="517" y="245"/>
                  </a:lnTo>
                  <a:lnTo>
                    <a:pt x="476" y="254"/>
                  </a:lnTo>
                  <a:lnTo>
                    <a:pt x="434" y="261"/>
                  </a:lnTo>
                  <a:lnTo>
                    <a:pt x="378" y="263"/>
                  </a:lnTo>
                  <a:lnTo>
                    <a:pt x="321" y="260"/>
                  </a:lnTo>
                  <a:lnTo>
                    <a:pt x="264" y="250"/>
                  </a:lnTo>
                  <a:lnTo>
                    <a:pt x="226" y="241"/>
                  </a:lnTo>
                  <a:lnTo>
                    <a:pt x="187" y="231"/>
                  </a:lnTo>
                  <a:lnTo>
                    <a:pt x="149" y="222"/>
                  </a:lnTo>
                  <a:lnTo>
                    <a:pt x="110" y="215"/>
                  </a:lnTo>
                  <a:lnTo>
                    <a:pt x="105" y="256"/>
                  </a:lnTo>
                  <a:lnTo>
                    <a:pt x="95" y="295"/>
                  </a:lnTo>
                  <a:lnTo>
                    <a:pt x="82" y="333"/>
                  </a:lnTo>
                  <a:lnTo>
                    <a:pt x="68" y="371"/>
                  </a:lnTo>
                  <a:lnTo>
                    <a:pt x="53" y="407"/>
                  </a:lnTo>
                  <a:lnTo>
                    <a:pt x="36" y="458"/>
                  </a:lnTo>
                  <a:lnTo>
                    <a:pt x="25" y="511"/>
                  </a:lnTo>
                  <a:lnTo>
                    <a:pt x="21" y="549"/>
                  </a:lnTo>
                  <a:lnTo>
                    <a:pt x="16" y="588"/>
                  </a:lnTo>
                  <a:lnTo>
                    <a:pt x="5" y="626"/>
                  </a:lnTo>
                  <a:lnTo>
                    <a:pt x="30" y="625"/>
                  </a:lnTo>
                  <a:lnTo>
                    <a:pt x="53" y="625"/>
                  </a:lnTo>
                  <a:lnTo>
                    <a:pt x="78" y="621"/>
                  </a:lnTo>
                  <a:lnTo>
                    <a:pt x="95" y="613"/>
                  </a:lnTo>
                  <a:lnTo>
                    <a:pt x="111" y="604"/>
                  </a:lnTo>
                  <a:lnTo>
                    <a:pt x="125" y="592"/>
                  </a:lnTo>
                  <a:lnTo>
                    <a:pt x="139" y="579"/>
                  </a:lnTo>
                  <a:lnTo>
                    <a:pt x="114" y="583"/>
                  </a:lnTo>
                  <a:lnTo>
                    <a:pt x="89" y="593"/>
                  </a:lnTo>
                  <a:lnTo>
                    <a:pt x="88" y="593"/>
                  </a:lnTo>
                  <a:lnTo>
                    <a:pt x="86" y="592"/>
                  </a:lnTo>
                  <a:lnTo>
                    <a:pt x="86" y="591"/>
                  </a:lnTo>
                  <a:lnTo>
                    <a:pt x="86" y="589"/>
                  </a:lnTo>
                  <a:lnTo>
                    <a:pt x="110" y="578"/>
                  </a:lnTo>
                  <a:lnTo>
                    <a:pt x="133" y="572"/>
                  </a:lnTo>
                  <a:lnTo>
                    <a:pt x="158" y="572"/>
                  </a:lnTo>
                  <a:lnTo>
                    <a:pt x="183" y="576"/>
                  </a:lnTo>
                  <a:lnTo>
                    <a:pt x="208" y="582"/>
                  </a:lnTo>
                  <a:lnTo>
                    <a:pt x="263" y="596"/>
                  </a:lnTo>
                  <a:lnTo>
                    <a:pt x="318" y="606"/>
                  </a:lnTo>
                  <a:lnTo>
                    <a:pt x="374" y="613"/>
                  </a:lnTo>
                  <a:lnTo>
                    <a:pt x="434" y="614"/>
                  </a:lnTo>
                  <a:lnTo>
                    <a:pt x="495" y="610"/>
                  </a:lnTo>
                  <a:lnTo>
                    <a:pt x="554" y="602"/>
                  </a:lnTo>
                  <a:lnTo>
                    <a:pt x="582" y="597"/>
                  </a:lnTo>
                  <a:lnTo>
                    <a:pt x="612" y="591"/>
                  </a:lnTo>
                  <a:lnTo>
                    <a:pt x="643" y="585"/>
                  </a:lnTo>
                  <a:lnTo>
                    <a:pt x="671" y="584"/>
                  </a:lnTo>
                  <a:lnTo>
                    <a:pt x="701" y="587"/>
                  </a:lnTo>
                  <a:lnTo>
                    <a:pt x="703" y="587"/>
                  </a:lnTo>
                  <a:lnTo>
                    <a:pt x="703" y="589"/>
                  </a:lnTo>
                  <a:lnTo>
                    <a:pt x="703" y="591"/>
                  </a:lnTo>
                  <a:lnTo>
                    <a:pt x="703" y="592"/>
                  </a:lnTo>
                  <a:lnTo>
                    <a:pt x="701" y="593"/>
                  </a:lnTo>
                  <a:lnTo>
                    <a:pt x="699" y="593"/>
                  </a:lnTo>
                  <a:lnTo>
                    <a:pt x="674" y="591"/>
                  </a:lnTo>
                  <a:lnTo>
                    <a:pt x="649" y="592"/>
                  </a:lnTo>
                  <a:lnTo>
                    <a:pt x="669" y="602"/>
                  </a:lnTo>
                  <a:lnTo>
                    <a:pt x="690" y="614"/>
                  </a:lnTo>
                  <a:lnTo>
                    <a:pt x="709" y="625"/>
                  </a:lnTo>
                  <a:lnTo>
                    <a:pt x="730" y="634"/>
                  </a:lnTo>
                  <a:lnTo>
                    <a:pt x="751" y="640"/>
                  </a:lnTo>
                  <a:lnTo>
                    <a:pt x="775" y="642"/>
                  </a:lnTo>
                  <a:lnTo>
                    <a:pt x="781" y="642"/>
                  </a:lnTo>
                  <a:lnTo>
                    <a:pt x="789" y="640"/>
                  </a:lnTo>
                  <a:lnTo>
                    <a:pt x="797" y="638"/>
                  </a:lnTo>
                  <a:lnTo>
                    <a:pt x="802" y="634"/>
                  </a:lnTo>
                  <a:lnTo>
                    <a:pt x="804" y="627"/>
                  </a:lnTo>
                  <a:lnTo>
                    <a:pt x="801" y="620"/>
                  </a:lnTo>
                  <a:lnTo>
                    <a:pt x="797" y="612"/>
                  </a:lnTo>
                  <a:lnTo>
                    <a:pt x="794" y="606"/>
                  </a:lnTo>
                  <a:lnTo>
                    <a:pt x="775" y="575"/>
                  </a:lnTo>
                  <a:lnTo>
                    <a:pt x="759" y="548"/>
                  </a:lnTo>
                  <a:lnTo>
                    <a:pt x="747" y="519"/>
                  </a:lnTo>
                  <a:lnTo>
                    <a:pt x="738" y="483"/>
                  </a:lnTo>
                  <a:lnTo>
                    <a:pt x="732" y="448"/>
                  </a:lnTo>
                  <a:lnTo>
                    <a:pt x="729" y="411"/>
                  </a:lnTo>
                  <a:lnTo>
                    <a:pt x="726" y="375"/>
                  </a:lnTo>
                  <a:lnTo>
                    <a:pt x="728" y="347"/>
                  </a:lnTo>
                  <a:lnTo>
                    <a:pt x="730" y="320"/>
                  </a:lnTo>
                  <a:lnTo>
                    <a:pt x="733" y="292"/>
                  </a:lnTo>
                  <a:lnTo>
                    <a:pt x="734" y="265"/>
                  </a:lnTo>
                  <a:lnTo>
                    <a:pt x="732" y="237"/>
                  </a:lnTo>
                  <a:lnTo>
                    <a:pt x="722" y="211"/>
                  </a:lnTo>
                  <a:lnTo>
                    <a:pt x="711" y="210"/>
                  </a:lnTo>
                  <a:lnTo>
                    <a:pt x="700" y="208"/>
                  </a:lnTo>
                  <a:lnTo>
                    <a:pt x="692" y="207"/>
                  </a:lnTo>
                  <a:close/>
                  <a:moveTo>
                    <a:pt x="506" y="7"/>
                  </a:moveTo>
                  <a:lnTo>
                    <a:pt x="417" y="12"/>
                  </a:lnTo>
                  <a:lnTo>
                    <a:pt x="327" y="21"/>
                  </a:lnTo>
                  <a:lnTo>
                    <a:pt x="237" y="30"/>
                  </a:lnTo>
                  <a:lnTo>
                    <a:pt x="143" y="37"/>
                  </a:lnTo>
                  <a:lnTo>
                    <a:pt x="129" y="37"/>
                  </a:lnTo>
                  <a:lnTo>
                    <a:pt x="115" y="36"/>
                  </a:lnTo>
                  <a:lnTo>
                    <a:pt x="98" y="36"/>
                  </a:lnTo>
                  <a:lnTo>
                    <a:pt x="82" y="37"/>
                  </a:lnTo>
                  <a:lnTo>
                    <a:pt x="67" y="41"/>
                  </a:lnTo>
                  <a:lnTo>
                    <a:pt x="55" y="46"/>
                  </a:lnTo>
                  <a:lnTo>
                    <a:pt x="46" y="57"/>
                  </a:lnTo>
                  <a:lnTo>
                    <a:pt x="47" y="66"/>
                  </a:lnTo>
                  <a:lnTo>
                    <a:pt x="52" y="78"/>
                  </a:lnTo>
                  <a:lnTo>
                    <a:pt x="61" y="91"/>
                  </a:lnTo>
                  <a:lnTo>
                    <a:pt x="71" y="102"/>
                  </a:lnTo>
                  <a:lnTo>
                    <a:pt x="81" y="114"/>
                  </a:lnTo>
                  <a:lnTo>
                    <a:pt x="89" y="126"/>
                  </a:lnTo>
                  <a:lnTo>
                    <a:pt x="94" y="136"/>
                  </a:lnTo>
                  <a:lnTo>
                    <a:pt x="97" y="155"/>
                  </a:lnTo>
                  <a:lnTo>
                    <a:pt x="95" y="173"/>
                  </a:lnTo>
                  <a:lnTo>
                    <a:pt x="90" y="193"/>
                  </a:lnTo>
                  <a:lnTo>
                    <a:pt x="84" y="210"/>
                  </a:lnTo>
                  <a:lnTo>
                    <a:pt x="106" y="210"/>
                  </a:lnTo>
                  <a:lnTo>
                    <a:pt x="107" y="208"/>
                  </a:lnTo>
                  <a:lnTo>
                    <a:pt x="108" y="207"/>
                  </a:lnTo>
                  <a:lnTo>
                    <a:pt x="110" y="208"/>
                  </a:lnTo>
                  <a:lnTo>
                    <a:pt x="110" y="210"/>
                  </a:lnTo>
                  <a:lnTo>
                    <a:pt x="110" y="210"/>
                  </a:lnTo>
                  <a:lnTo>
                    <a:pt x="145" y="214"/>
                  </a:lnTo>
                  <a:lnTo>
                    <a:pt x="179" y="223"/>
                  </a:lnTo>
                  <a:lnTo>
                    <a:pt x="213" y="232"/>
                  </a:lnTo>
                  <a:lnTo>
                    <a:pt x="246" y="241"/>
                  </a:lnTo>
                  <a:lnTo>
                    <a:pt x="304" y="252"/>
                  </a:lnTo>
                  <a:lnTo>
                    <a:pt x="361" y="257"/>
                  </a:lnTo>
                  <a:lnTo>
                    <a:pt x="420" y="256"/>
                  </a:lnTo>
                  <a:lnTo>
                    <a:pt x="465" y="250"/>
                  </a:lnTo>
                  <a:lnTo>
                    <a:pt x="509" y="241"/>
                  </a:lnTo>
                  <a:lnTo>
                    <a:pt x="552" y="229"/>
                  </a:lnTo>
                  <a:lnTo>
                    <a:pt x="597" y="216"/>
                  </a:lnTo>
                  <a:lnTo>
                    <a:pt x="633" y="207"/>
                  </a:lnTo>
                  <a:lnTo>
                    <a:pt x="673" y="202"/>
                  </a:lnTo>
                  <a:lnTo>
                    <a:pt x="719" y="202"/>
                  </a:lnTo>
                  <a:lnTo>
                    <a:pt x="721" y="202"/>
                  </a:lnTo>
                  <a:lnTo>
                    <a:pt x="722" y="202"/>
                  </a:lnTo>
                  <a:lnTo>
                    <a:pt x="724" y="202"/>
                  </a:lnTo>
                  <a:lnTo>
                    <a:pt x="729" y="203"/>
                  </a:lnTo>
                  <a:lnTo>
                    <a:pt x="730" y="203"/>
                  </a:lnTo>
                  <a:lnTo>
                    <a:pt x="734" y="205"/>
                  </a:lnTo>
                  <a:lnTo>
                    <a:pt x="737" y="206"/>
                  </a:lnTo>
                  <a:lnTo>
                    <a:pt x="741" y="207"/>
                  </a:lnTo>
                  <a:lnTo>
                    <a:pt x="745" y="208"/>
                  </a:lnTo>
                  <a:lnTo>
                    <a:pt x="745" y="207"/>
                  </a:lnTo>
                  <a:lnTo>
                    <a:pt x="746" y="206"/>
                  </a:lnTo>
                  <a:lnTo>
                    <a:pt x="746" y="206"/>
                  </a:lnTo>
                  <a:lnTo>
                    <a:pt x="738" y="193"/>
                  </a:lnTo>
                  <a:lnTo>
                    <a:pt x="736" y="180"/>
                  </a:lnTo>
                  <a:lnTo>
                    <a:pt x="734" y="165"/>
                  </a:lnTo>
                  <a:lnTo>
                    <a:pt x="736" y="151"/>
                  </a:lnTo>
                  <a:lnTo>
                    <a:pt x="738" y="129"/>
                  </a:lnTo>
                  <a:lnTo>
                    <a:pt x="743" y="108"/>
                  </a:lnTo>
                  <a:lnTo>
                    <a:pt x="750" y="96"/>
                  </a:lnTo>
                  <a:lnTo>
                    <a:pt x="755" y="84"/>
                  </a:lnTo>
                  <a:lnTo>
                    <a:pt x="758" y="72"/>
                  </a:lnTo>
                  <a:lnTo>
                    <a:pt x="755" y="59"/>
                  </a:lnTo>
                  <a:lnTo>
                    <a:pt x="733" y="49"/>
                  </a:lnTo>
                  <a:lnTo>
                    <a:pt x="712" y="36"/>
                  </a:lnTo>
                  <a:lnTo>
                    <a:pt x="688" y="25"/>
                  </a:lnTo>
                  <a:lnTo>
                    <a:pt x="658" y="16"/>
                  </a:lnTo>
                  <a:lnTo>
                    <a:pt x="626" y="11"/>
                  </a:lnTo>
                  <a:lnTo>
                    <a:pt x="594" y="8"/>
                  </a:lnTo>
                  <a:lnTo>
                    <a:pt x="506" y="7"/>
                  </a:lnTo>
                  <a:close/>
                  <a:moveTo>
                    <a:pt x="513" y="0"/>
                  </a:moveTo>
                  <a:lnTo>
                    <a:pt x="584" y="2"/>
                  </a:lnTo>
                  <a:lnTo>
                    <a:pt x="615" y="4"/>
                  </a:lnTo>
                  <a:lnTo>
                    <a:pt x="647" y="8"/>
                  </a:lnTo>
                  <a:lnTo>
                    <a:pt x="678" y="15"/>
                  </a:lnTo>
                  <a:lnTo>
                    <a:pt x="699" y="23"/>
                  </a:lnTo>
                  <a:lnTo>
                    <a:pt x="719" y="33"/>
                  </a:lnTo>
                  <a:lnTo>
                    <a:pt x="738" y="45"/>
                  </a:lnTo>
                  <a:lnTo>
                    <a:pt x="759" y="54"/>
                  </a:lnTo>
                  <a:lnTo>
                    <a:pt x="760" y="55"/>
                  </a:lnTo>
                  <a:lnTo>
                    <a:pt x="760" y="57"/>
                  </a:lnTo>
                  <a:lnTo>
                    <a:pt x="760" y="59"/>
                  </a:lnTo>
                  <a:lnTo>
                    <a:pt x="764" y="71"/>
                  </a:lnTo>
                  <a:lnTo>
                    <a:pt x="762" y="81"/>
                  </a:lnTo>
                  <a:lnTo>
                    <a:pt x="756" y="95"/>
                  </a:lnTo>
                  <a:lnTo>
                    <a:pt x="751" y="109"/>
                  </a:lnTo>
                  <a:lnTo>
                    <a:pt x="746" y="125"/>
                  </a:lnTo>
                  <a:lnTo>
                    <a:pt x="741" y="142"/>
                  </a:lnTo>
                  <a:lnTo>
                    <a:pt x="739" y="159"/>
                  </a:lnTo>
                  <a:lnTo>
                    <a:pt x="741" y="176"/>
                  </a:lnTo>
                  <a:lnTo>
                    <a:pt x="745" y="191"/>
                  </a:lnTo>
                  <a:lnTo>
                    <a:pt x="753" y="205"/>
                  </a:lnTo>
                  <a:lnTo>
                    <a:pt x="754" y="207"/>
                  </a:lnTo>
                  <a:lnTo>
                    <a:pt x="754" y="208"/>
                  </a:lnTo>
                  <a:lnTo>
                    <a:pt x="751" y="210"/>
                  </a:lnTo>
                  <a:lnTo>
                    <a:pt x="751" y="210"/>
                  </a:lnTo>
                  <a:lnTo>
                    <a:pt x="751" y="211"/>
                  </a:lnTo>
                  <a:lnTo>
                    <a:pt x="750" y="212"/>
                  </a:lnTo>
                  <a:lnTo>
                    <a:pt x="749" y="212"/>
                  </a:lnTo>
                  <a:lnTo>
                    <a:pt x="747" y="212"/>
                  </a:lnTo>
                  <a:lnTo>
                    <a:pt x="746" y="214"/>
                  </a:lnTo>
                  <a:lnTo>
                    <a:pt x="743" y="214"/>
                  </a:lnTo>
                  <a:lnTo>
                    <a:pt x="739" y="214"/>
                  </a:lnTo>
                  <a:lnTo>
                    <a:pt x="734" y="212"/>
                  </a:lnTo>
                  <a:lnTo>
                    <a:pt x="729" y="212"/>
                  </a:lnTo>
                  <a:lnTo>
                    <a:pt x="738" y="241"/>
                  </a:lnTo>
                  <a:lnTo>
                    <a:pt x="741" y="271"/>
                  </a:lnTo>
                  <a:lnTo>
                    <a:pt x="738" y="301"/>
                  </a:lnTo>
                  <a:lnTo>
                    <a:pt x="736" y="339"/>
                  </a:lnTo>
                  <a:lnTo>
                    <a:pt x="734" y="377"/>
                  </a:lnTo>
                  <a:lnTo>
                    <a:pt x="736" y="415"/>
                  </a:lnTo>
                  <a:lnTo>
                    <a:pt x="738" y="447"/>
                  </a:lnTo>
                  <a:lnTo>
                    <a:pt x="743" y="478"/>
                  </a:lnTo>
                  <a:lnTo>
                    <a:pt x="750" y="508"/>
                  </a:lnTo>
                  <a:lnTo>
                    <a:pt x="760" y="537"/>
                  </a:lnTo>
                  <a:lnTo>
                    <a:pt x="772" y="562"/>
                  </a:lnTo>
                  <a:lnTo>
                    <a:pt x="787" y="584"/>
                  </a:lnTo>
                  <a:lnTo>
                    <a:pt x="801" y="608"/>
                  </a:lnTo>
                  <a:lnTo>
                    <a:pt x="813" y="633"/>
                  </a:lnTo>
                  <a:lnTo>
                    <a:pt x="813" y="634"/>
                  </a:lnTo>
                  <a:lnTo>
                    <a:pt x="811" y="635"/>
                  </a:lnTo>
                  <a:lnTo>
                    <a:pt x="789" y="646"/>
                  </a:lnTo>
                  <a:lnTo>
                    <a:pt x="768" y="648"/>
                  </a:lnTo>
                  <a:lnTo>
                    <a:pt x="746" y="644"/>
                  </a:lnTo>
                  <a:lnTo>
                    <a:pt x="725" y="638"/>
                  </a:lnTo>
                  <a:lnTo>
                    <a:pt x="703" y="627"/>
                  </a:lnTo>
                  <a:lnTo>
                    <a:pt x="682" y="616"/>
                  </a:lnTo>
                  <a:lnTo>
                    <a:pt x="662" y="604"/>
                  </a:lnTo>
                  <a:lnTo>
                    <a:pt x="641" y="593"/>
                  </a:lnTo>
                  <a:lnTo>
                    <a:pt x="605" y="601"/>
                  </a:lnTo>
                  <a:lnTo>
                    <a:pt x="534" y="612"/>
                  </a:lnTo>
                  <a:lnTo>
                    <a:pt x="459" y="620"/>
                  </a:lnTo>
                  <a:lnTo>
                    <a:pt x="385" y="620"/>
                  </a:lnTo>
                  <a:lnTo>
                    <a:pt x="315" y="613"/>
                  </a:lnTo>
                  <a:lnTo>
                    <a:pt x="246" y="599"/>
                  </a:lnTo>
                  <a:lnTo>
                    <a:pt x="213" y="589"/>
                  </a:lnTo>
                  <a:lnTo>
                    <a:pt x="179" y="582"/>
                  </a:lnTo>
                  <a:lnTo>
                    <a:pt x="145" y="579"/>
                  </a:lnTo>
                  <a:lnTo>
                    <a:pt x="145" y="579"/>
                  </a:lnTo>
                  <a:lnTo>
                    <a:pt x="127" y="599"/>
                  </a:lnTo>
                  <a:lnTo>
                    <a:pt x="106" y="614"/>
                  </a:lnTo>
                  <a:lnTo>
                    <a:pt x="82" y="625"/>
                  </a:lnTo>
                  <a:lnTo>
                    <a:pt x="57" y="631"/>
                  </a:lnTo>
                  <a:lnTo>
                    <a:pt x="31" y="633"/>
                  </a:lnTo>
                  <a:lnTo>
                    <a:pt x="4" y="629"/>
                  </a:lnTo>
                  <a:lnTo>
                    <a:pt x="2" y="629"/>
                  </a:lnTo>
                  <a:lnTo>
                    <a:pt x="1" y="629"/>
                  </a:lnTo>
                  <a:lnTo>
                    <a:pt x="0" y="627"/>
                  </a:lnTo>
                  <a:lnTo>
                    <a:pt x="0" y="626"/>
                  </a:lnTo>
                  <a:lnTo>
                    <a:pt x="8" y="589"/>
                  </a:lnTo>
                  <a:lnTo>
                    <a:pt x="14" y="551"/>
                  </a:lnTo>
                  <a:lnTo>
                    <a:pt x="19" y="513"/>
                  </a:lnTo>
                  <a:lnTo>
                    <a:pt x="30" y="464"/>
                  </a:lnTo>
                  <a:lnTo>
                    <a:pt x="44" y="415"/>
                  </a:lnTo>
                  <a:lnTo>
                    <a:pt x="63" y="366"/>
                  </a:lnTo>
                  <a:lnTo>
                    <a:pt x="81" y="317"/>
                  </a:lnTo>
                  <a:lnTo>
                    <a:pt x="95" y="266"/>
                  </a:lnTo>
                  <a:lnTo>
                    <a:pt x="106" y="215"/>
                  </a:lnTo>
                  <a:lnTo>
                    <a:pt x="84" y="214"/>
                  </a:lnTo>
                  <a:lnTo>
                    <a:pt x="81" y="214"/>
                  </a:lnTo>
                  <a:lnTo>
                    <a:pt x="81" y="212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6" y="190"/>
                  </a:lnTo>
                  <a:lnTo>
                    <a:pt x="90" y="170"/>
                  </a:lnTo>
                  <a:lnTo>
                    <a:pt x="91" y="150"/>
                  </a:lnTo>
                  <a:lnTo>
                    <a:pt x="88" y="135"/>
                  </a:lnTo>
                  <a:lnTo>
                    <a:pt x="81" y="122"/>
                  </a:lnTo>
                  <a:lnTo>
                    <a:pt x="73" y="112"/>
                  </a:lnTo>
                  <a:lnTo>
                    <a:pt x="64" y="101"/>
                  </a:lnTo>
                  <a:lnTo>
                    <a:pt x="53" y="89"/>
                  </a:lnTo>
                  <a:lnTo>
                    <a:pt x="47" y="81"/>
                  </a:lnTo>
                  <a:lnTo>
                    <a:pt x="42" y="74"/>
                  </a:lnTo>
                  <a:lnTo>
                    <a:pt x="38" y="64"/>
                  </a:lnTo>
                  <a:lnTo>
                    <a:pt x="39" y="57"/>
                  </a:lnTo>
                  <a:lnTo>
                    <a:pt x="44" y="49"/>
                  </a:lnTo>
                  <a:lnTo>
                    <a:pt x="46" y="47"/>
                  </a:lnTo>
                  <a:lnTo>
                    <a:pt x="55" y="38"/>
                  </a:lnTo>
                  <a:lnTo>
                    <a:pt x="69" y="33"/>
                  </a:lnTo>
                  <a:lnTo>
                    <a:pt x="90" y="30"/>
                  </a:lnTo>
                  <a:lnTo>
                    <a:pt x="114" y="30"/>
                  </a:lnTo>
                  <a:lnTo>
                    <a:pt x="136" y="30"/>
                  </a:lnTo>
                  <a:lnTo>
                    <a:pt x="158" y="30"/>
                  </a:lnTo>
                  <a:lnTo>
                    <a:pt x="264" y="21"/>
                  </a:lnTo>
                  <a:lnTo>
                    <a:pt x="372" y="11"/>
                  </a:lnTo>
                  <a:lnTo>
                    <a:pt x="442" y="4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47"/>
            <p:cNvSpPr/>
            <p:nvPr/>
          </p:nvSpPr>
          <p:spPr>
            <a:xfrm>
              <a:off x="2786760" y="6271560"/>
              <a:ext cx="194400" cy="204120"/>
            </a:xfrm>
            <a:custGeom>
              <a:avLst/>
              <a:gdLst/>
              <a:ahLst/>
              <a:cxnLst/>
              <a:rect l="l" t="t" r="r" b="b"/>
              <a:pathLst>
                <a:path w="123" h="129">
                  <a:moveTo>
                    <a:pt x="30" y="40"/>
                  </a:moveTo>
                  <a:lnTo>
                    <a:pt x="21" y="40"/>
                  </a:lnTo>
                  <a:lnTo>
                    <a:pt x="11" y="44"/>
                  </a:lnTo>
                  <a:lnTo>
                    <a:pt x="6" y="51"/>
                  </a:lnTo>
                  <a:lnTo>
                    <a:pt x="4" y="61"/>
                  </a:lnTo>
                  <a:lnTo>
                    <a:pt x="4" y="62"/>
                  </a:lnTo>
                  <a:lnTo>
                    <a:pt x="6" y="77"/>
                  </a:lnTo>
                  <a:lnTo>
                    <a:pt x="13" y="91"/>
                  </a:lnTo>
                  <a:lnTo>
                    <a:pt x="23" y="103"/>
                  </a:lnTo>
                  <a:lnTo>
                    <a:pt x="29" y="108"/>
                  </a:lnTo>
                  <a:lnTo>
                    <a:pt x="36" y="113"/>
                  </a:lnTo>
                  <a:lnTo>
                    <a:pt x="46" y="119"/>
                  </a:lnTo>
                  <a:lnTo>
                    <a:pt x="55" y="123"/>
                  </a:lnTo>
                  <a:lnTo>
                    <a:pt x="65" y="125"/>
                  </a:lnTo>
                  <a:lnTo>
                    <a:pt x="73" y="123"/>
                  </a:lnTo>
                  <a:lnTo>
                    <a:pt x="80" y="116"/>
                  </a:lnTo>
                  <a:lnTo>
                    <a:pt x="83" y="106"/>
                  </a:lnTo>
                  <a:lnTo>
                    <a:pt x="81" y="95"/>
                  </a:lnTo>
                  <a:lnTo>
                    <a:pt x="76" y="83"/>
                  </a:lnTo>
                  <a:lnTo>
                    <a:pt x="69" y="73"/>
                  </a:lnTo>
                  <a:lnTo>
                    <a:pt x="63" y="64"/>
                  </a:lnTo>
                  <a:lnTo>
                    <a:pt x="56" y="56"/>
                  </a:lnTo>
                  <a:lnTo>
                    <a:pt x="48" y="48"/>
                  </a:lnTo>
                  <a:lnTo>
                    <a:pt x="39" y="43"/>
                  </a:lnTo>
                  <a:lnTo>
                    <a:pt x="30" y="40"/>
                  </a:lnTo>
                  <a:close/>
                  <a:moveTo>
                    <a:pt x="87" y="6"/>
                  </a:moveTo>
                  <a:lnTo>
                    <a:pt x="77" y="7"/>
                  </a:lnTo>
                  <a:lnTo>
                    <a:pt x="68" y="17"/>
                  </a:lnTo>
                  <a:lnTo>
                    <a:pt x="60" y="30"/>
                  </a:lnTo>
                  <a:lnTo>
                    <a:pt x="53" y="44"/>
                  </a:lnTo>
                  <a:lnTo>
                    <a:pt x="64" y="56"/>
                  </a:lnTo>
                  <a:lnTo>
                    <a:pt x="74" y="69"/>
                  </a:lnTo>
                  <a:lnTo>
                    <a:pt x="74" y="58"/>
                  </a:lnTo>
                  <a:lnTo>
                    <a:pt x="76" y="48"/>
                  </a:lnTo>
                  <a:lnTo>
                    <a:pt x="80" y="39"/>
                  </a:lnTo>
                  <a:lnTo>
                    <a:pt x="85" y="31"/>
                  </a:lnTo>
                  <a:lnTo>
                    <a:pt x="94" y="27"/>
                  </a:lnTo>
                  <a:lnTo>
                    <a:pt x="95" y="27"/>
                  </a:lnTo>
                  <a:lnTo>
                    <a:pt x="97" y="28"/>
                  </a:lnTo>
                  <a:lnTo>
                    <a:pt x="97" y="30"/>
                  </a:lnTo>
                  <a:lnTo>
                    <a:pt x="95" y="31"/>
                  </a:lnTo>
                  <a:lnTo>
                    <a:pt x="87" y="36"/>
                  </a:lnTo>
                  <a:lnTo>
                    <a:pt x="83" y="45"/>
                  </a:lnTo>
                  <a:lnTo>
                    <a:pt x="82" y="55"/>
                  </a:lnTo>
                  <a:lnTo>
                    <a:pt x="81" y="65"/>
                  </a:lnTo>
                  <a:lnTo>
                    <a:pt x="80" y="74"/>
                  </a:lnTo>
                  <a:lnTo>
                    <a:pt x="78" y="76"/>
                  </a:lnTo>
                  <a:lnTo>
                    <a:pt x="82" y="83"/>
                  </a:lnTo>
                  <a:lnTo>
                    <a:pt x="86" y="91"/>
                  </a:lnTo>
                  <a:lnTo>
                    <a:pt x="86" y="90"/>
                  </a:lnTo>
                  <a:lnTo>
                    <a:pt x="86" y="89"/>
                  </a:lnTo>
                  <a:lnTo>
                    <a:pt x="97" y="78"/>
                  </a:lnTo>
                  <a:lnTo>
                    <a:pt x="106" y="68"/>
                  </a:lnTo>
                  <a:lnTo>
                    <a:pt x="114" y="56"/>
                  </a:lnTo>
                  <a:lnTo>
                    <a:pt x="116" y="43"/>
                  </a:lnTo>
                  <a:lnTo>
                    <a:pt x="115" y="30"/>
                  </a:lnTo>
                  <a:lnTo>
                    <a:pt x="110" y="19"/>
                  </a:lnTo>
                  <a:lnTo>
                    <a:pt x="107" y="18"/>
                  </a:lnTo>
                  <a:lnTo>
                    <a:pt x="98" y="10"/>
                  </a:lnTo>
                  <a:lnTo>
                    <a:pt x="87" y="6"/>
                  </a:lnTo>
                  <a:close/>
                  <a:moveTo>
                    <a:pt x="82" y="0"/>
                  </a:moveTo>
                  <a:lnTo>
                    <a:pt x="91" y="1"/>
                  </a:lnTo>
                  <a:lnTo>
                    <a:pt x="101" y="5"/>
                  </a:lnTo>
                  <a:lnTo>
                    <a:pt x="108" y="11"/>
                  </a:lnTo>
                  <a:lnTo>
                    <a:pt x="119" y="22"/>
                  </a:lnTo>
                  <a:lnTo>
                    <a:pt x="123" y="34"/>
                  </a:lnTo>
                  <a:lnTo>
                    <a:pt x="121" y="47"/>
                  </a:lnTo>
                  <a:lnTo>
                    <a:pt x="116" y="61"/>
                  </a:lnTo>
                  <a:lnTo>
                    <a:pt x="108" y="73"/>
                  </a:lnTo>
                  <a:lnTo>
                    <a:pt x="99" y="85"/>
                  </a:lnTo>
                  <a:lnTo>
                    <a:pt x="90" y="93"/>
                  </a:lnTo>
                  <a:lnTo>
                    <a:pt x="87" y="94"/>
                  </a:lnTo>
                  <a:lnTo>
                    <a:pt x="87" y="93"/>
                  </a:lnTo>
                  <a:lnTo>
                    <a:pt x="86" y="91"/>
                  </a:lnTo>
                  <a:lnTo>
                    <a:pt x="87" y="98"/>
                  </a:lnTo>
                  <a:lnTo>
                    <a:pt x="89" y="104"/>
                  </a:lnTo>
                  <a:lnTo>
                    <a:pt x="89" y="110"/>
                  </a:lnTo>
                  <a:lnTo>
                    <a:pt x="85" y="120"/>
                  </a:lnTo>
                  <a:lnTo>
                    <a:pt x="78" y="127"/>
                  </a:lnTo>
                  <a:lnTo>
                    <a:pt x="69" y="129"/>
                  </a:lnTo>
                  <a:lnTo>
                    <a:pt x="60" y="129"/>
                  </a:lnTo>
                  <a:lnTo>
                    <a:pt x="49" y="127"/>
                  </a:lnTo>
                  <a:lnTo>
                    <a:pt x="40" y="123"/>
                  </a:lnTo>
                  <a:lnTo>
                    <a:pt x="25" y="112"/>
                  </a:lnTo>
                  <a:lnTo>
                    <a:pt x="11" y="98"/>
                  </a:lnTo>
                  <a:lnTo>
                    <a:pt x="4" y="82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49"/>
                  </a:lnTo>
                  <a:lnTo>
                    <a:pt x="5" y="40"/>
                  </a:lnTo>
                  <a:lnTo>
                    <a:pt x="13" y="34"/>
                  </a:lnTo>
                  <a:lnTo>
                    <a:pt x="23" y="31"/>
                  </a:lnTo>
                  <a:lnTo>
                    <a:pt x="34" y="32"/>
                  </a:lnTo>
                  <a:lnTo>
                    <a:pt x="46" y="38"/>
                  </a:lnTo>
                  <a:lnTo>
                    <a:pt x="49" y="41"/>
                  </a:lnTo>
                  <a:lnTo>
                    <a:pt x="55" y="27"/>
                  </a:lnTo>
                  <a:lnTo>
                    <a:pt x="63" y="13"/>
                  </a:lnTo>
                  <a:lnTo>
                    <a:pt x="73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48"/>
            <p:cNvSpPr/>
            <p:nvPr/>
          </p:nvSpPr>
          <p:spPr>
            <a:xfrm>
              <a:off x="2817000" y="6349320"/>
              <a:ext cx="80280" cy="104040"/>
            </a:xfrm>
            <a:custGeom>
              <a:avLst/>
              <a:gdLst/>
              <a:ahLst/>
              <a:cxnLst/>
              <a:rect l="l" t="t" r="r" b="b"/>
              <a:pathLst>
                <a:path w="51" h="66">
                  <a:moveTo>
                    <a:pt x="4" y="0"/>
                  </a:moveTo>
                  <a:lnTo>
                    <a:pt x="6" y="2"/>
                  </a:lnTo>
                  <a:lnTo>
                    <a:pt x="6" y="3"/>
                  </a:lnTo>
                  <a:lnTo>
                    <a:pt x="7" y="15"/>
                  </a:lnTo>
                  <a:lnTo>
                    <a:pt x="12" y="24"/>
                  </a:lnTo>
                  <a:lnTo>
                    <a:pt x="21" y="30"/>
                  </a:lnTo>
                  <a:lnTo>
                    <a:pt x="30" y="37"/>
                  </a:lnTo>
                  <a:lnTo>
                    <a:pt x="40" y="44"/>
                  </a:lnTo>
                  <a:lnTo>
                    <a:pt x="46" y="49"/>
                  </a:lnTo>
                  <a:lnTo>
                    <a:pt x="51" y="57"/>
                  </a:lnTo>
                  <a:lnTo>
                    <a:pt x="50" y="64"/>
                  </a:lnTo>
                  <a:lnTo>
                    <a:pt x="49" y="66"/>
                  </a:lnTo>
                  <a:lnTo>
                    <a:pt x="47" y="66"/>
                  </a:lnTo>
                  <a:lnTo>
                    <a:pt x="46" y="64"/>
                  </a:lnTo>
                  <a:lnTo>
                    <a:pt x="46" y="63"/>
                  </a:lnTo>
                  <a:lnTo>
                    <a:pt x="44" y="54"/>
                  </a:lnTo>
                  <a:lnTo>
                    <a:pt x="36" y="47"/>
                  </a:lnTo>
                  <a:lnTo>
                    <a:pt x="27" y="41"/>
                  </a:lnTo>
                  <a:lnTo>
                    <a:pt x="17" y="36"/>
                  </a:lnTo>
                  <a:lnTo>
                    <a:pt x="10" y="29"/>
                  </a:lnTo>
                  <a:lnTo>
                    <a:pt x="4" y="21"/>
                  </a:lnTo>
                  <a:lnTo>
                    <a:pt x="0" y="12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49"/>
            <p:cNvSpPr/>
            <p:nvPr/>
          </p:nvSpPr>
          <p:spPr>
            <a:xfrm>
              <a:off x="1707480" y="6000120"/>
              <a:ext cx="131040" cy="164520"/>
            </a:xfrm>
            <a:custGeom>
              <a:avLst/>
              <a:gdLst/>
              <a:ahLst/>
              <a:cxnLst/>
              <a:rect l="l" t="t" r="r" b="b"/>
              <a:pathLst>
                <a:path w="83" h="104">
                  <a:moveTo>
                    <a:pt x="67" y="10"/>
                  </a:moveTo>
                  <a:lnTo>
                    <a:pt x="70" y="20"/>
                  </a:lnTo>
                  <a:lnTo>
                    <a:pt x="66" y="32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4" y="42"/>
                  </a:lnTo>
                  <a:lnTo>
                    <a:pt x="50" y="45"/>
                  </a:lnTo>
                  <a:lnTo>
                    <a:pt x="43" y="49"/>
                  </a:lnTo>
                  <a:lnTo>
                    <a:pt x="38" y="53"/>
                  </a:lnTo>
                  <a:lnTo>
                    <a:pt x="33" y="58"/>
                  </a:lnTo>
                  <a:lnTo>
                    <a:pt x="29" y="62"/>
                  </a:lnTo>
                  <a:lnTo>
                    <a:pt x="25" y="68"/>
                  </a:lnTo>
                  <a:lnTo>
                    <a:pt x="21" y="76"/>
                  </a:lnTo>
                  <a:lnTo>
                    <a:pt x="19" y="85"/>
                  </a:lnTo>
                  <a:lnTo>
                    <a:pt x="20" y="92"/>
                  </a:lnTo>
                  <a:lnTo>
                    <a:pt x="24" y="96"/>
                  </a:lnTo>
                  <a:lnTo>
                    <a:pt x="25" y="97"/>
                  </a:lnTo>
                  <a:lnTo>
                    <a:pt x="36" y="96"/>
                  </a:lnTo>
                  <a:lnTo>
                    <a:pt x="46" y="91"/>
                  </a:lnTo>
                  <a:lnTo>
                    <a:pt x="55" y="83"/>
                  </a:lnTo>
                  <a:lnTo>
                    <a:pt x="62" y="74"/>
                  </a:lnTo>
                  <a:lnTo>
                    <a:pt x="68" y="65"/>
                  </a:lnTo>
                  <a:lnTo>
                    <a:pt x="71" y="57"/>
                  </a:lnTo>
                  <a:lnTo>
                    <a:pt x="75" y="46"/>
                  </a:lnTo>
                  <a:lnTo>
                    <a:pt x="76" y="34"/>
                  </a:lnTo>
                  <a:lnTo>
                    <a:pt x="76" y="24"/>
                  </a:lnTo>
                  <a:lnTo>
                    <a:pt x="74" y="15"/>
                  </a:lnTo>
                  <a:lnTo>
                    <a:pt x="67" y="10"/>
                  </a:lnTo>
                  <a:close/>
                  <a:moveTo>
                    <a:pt x="55" y="7"/>
                  </a:moveTo>
                  <a:lnTo>
                    <a:pt x="50" y="8"/>
                  </a:lnTo>
                  <a:lnTo>
                    <a:pt x="49" y="7"/>
                  </a:lnTo>
                  <a:lnTo>
                    <a:pt x="37" y="13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1" y="46"/>
                  </a:lnTo>
                  <a:lnTo>
                    <a:pt x="7" y="59"/>
                  </a:lnTo>
                  <a:lnTo>
                    <a:pt x="6" y="72"/>
                  </a:lnTo>
                  <a:lnTo>
                    <a:pt x="8" y="84"/>
                  </a:lnTo>
                  <a:lnTo>
                    <a:pt x="16" y="92"/>
                  </a:lnTo>
                  <a:lnTo>
                    <a:pt x="15" y="84"/>
                  </a:lnTo>
                  <a:lnTo>
                    <a:pt x="16" y="76"/>
                  </a:lnTo>
                  <a:lnTo>
                    <a:pt x="19" y="70"/>
                  </a:lnTo>
                  <a:lnTo>
                    <a:pt x="26" y="57"/>
                  </a:lnTo>
                  <a:lnTo>
                    <a:pt x="37" y="46"/>
                  </a:lnTo>
                  <a:lnTo>
                    <a:pt x="43" y="42"/>
                  </a:lnTo>
                  <a:lnTo>
                    <a:pt x="51" y="37"/>
                  </a:lnTo>
                  <a:lnTo>
                    <a:pt x="58" y="32"/>
                  </a:lnTo>
                  <a:lnTo>
                    <a:pt x="63" y="25"/>
                  </a:lnTo>
                  <a:lnTo>
                    <a:pt x="64" y="17"/>
                  </a:lnTo>
                  <a:lnTo>
                    <a:pt x="61" y="10"/>
                  </a:lnTo>
                  <a:lnTo>
                    <a:pt x="61" y="8"/>
                  </a:lnTo>
                  <a:lnTo>
                    <a:pt x="61" y="7"/>
                  </a:lnTo>
                  <a:lnTo>
                    <a:pt x="55" y="7"/>
                  </a:lnTo>
                  <a:close/>
                  <a:moveTo>
                    <a:pt x="61" y="0"/>
                  </a:moveTo>
                  <a:lnTo>
                    <a:pt x="70" y="4"/>
                  </a:lnTo>
                  <a:lnTo>
                    <a:pt x="78" y="12"/>
                  </a:lnTo>
                  <a:lnTo>
                    <a:pt x="81" y="23"/>
                  </a:lnTo>
                  <a:lnTo>
                    <a:pt x="83" y="34"/>
                  </a:lnTo>
                  <a:lnTo>
                    <a:pt x="83" y="45"/>
                  </a:lnTo>
                  <a:lnTo>
                    <a:pt x="78" y="59"/>
                  </a:lnTo>
                  <a:lnTo>
                    <a:pt x="70" y="75"/>
                  </a:lnTo>
                  <a:lnTo>
                    <a:pt x="59" y="89"/>
                  </a:lnTo>
                  <a:lnTo>
                    <a:pt x="46" y="99"/>
                  </a:lnTo>
                  <a:lnTo>
                    <a:pt x="32" y="104"/>
                  </a:lnTo>
                  <a:lnTo>
                    <a:pt x="19" y="103"/>
                  </a:lnTo>
                  <a:lnTo>
                    <a:pt x="9" y="97"/>
                  </a:lnTo>
                  <a:lnTo>
                    <a:pt x="3" y="88"/>
                  </a:lnTo>
                  <a:lnTo>
                    <a:pt x="0" y="76"/>
                  </a:lnTo>
                  <a:lnTo>
                    <a:pt x="2" y="63"/>
                  </a:lnTo>
                  <a:lnTo>
                    <a:pt x="4" y="50"/>
                  </a:lnTo>
                  <a:lnTo>
                    <a:pt x="9" y="36"/>
                  </a:lnTo>
                  <a:lnTo>
                    <a:pt x="17" y="24"/>
                  </a:lnTo>
                  <a:lnTo>
                    <a:pt x="26" y="13"/>
                  </a:lnTo>
                  <a:lnTo>
                    <a:pt x="37" y="6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50"/>
            <p:cNvSpPr/>
            <p:nvPr/>
          </p:nvSpPr>
          <p:spPr>
            <a:xfrm>
              <a:off x="1847160" y="5944680"/>
              <a:ext cx="154800" cy="145440"/>
            </a:xfrm>
            <a:custGeom>
              <a:avLst/>
              <a:gdLst/>
              <a:ahLst/>
              <a:cxnLst/>
              <a:rect l="l" t="t" r="r" b="b"/>
              <a:pathLst>
                <a:path w="98" h="92">
                  <a:moveTo>
                    <a:pt x="9" y="12"/>
                  </a:moveTo>
                  <a:lnTo>
                    <a:pt x="7" y="25"/>
                  </a:lnTo>
                  <a:lnTo>
                    <a:pt x="9" y="38"/>
                  </a:lnTo>
                  <a:lnTo>
                    <a:pt x="14" y="51"/>
                  </a:lnTo>
                  <a:lnTo>
                    <a:pt x="25" y="64"/>
                  </a:lnTo>
                  <a:lnTo>
                    <a:pt x="37" y="75"/>
                  </a:lnTo>
                  <a:lnTo>
                    <a:pt x="50" y="83"/>
                  </a:lnTo>
                  <a:lnTo>
                    <a:pt x="63" y="86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1"/>
                  </a:lnTo>
                  <a:lnTo>
                    <a:pt x="77" y="81"/>
                  </a:lnTo>
                  <a:lnTo>
                    <a:pt x="79" y="81"/>
                  </a:lnTo>
                  <a:lnTo>
                    <a:pt x="80" y="81"/>
                  </a:lnTo>
                  <a:lnTo>
                    <a:pt x="80" y="81"/>
                  </a:lnTo>
                  <a:lnTo>
                    <a:pt x="79" y="76"/>
                  </a:lnTo>
                  <a:lnTo>
                    <a:pt x="79" y="71"/>
                  </a:lnTo>
                  <a:lnTo>
                    <a:pt x="79" y="64"/>
                  </a:lnTo>
                  <a:lnTo>
                    <a:pt x="77" y="59"/>
                  </a:lnTo>
                  <a:lnTo>
                    <a:pt x="73" y="55"/>
                  </a:lnTo>
                  <a:lnTo>
                    <a:pt x="69" y="51"/>
                  </a:lnTo>
                  <a:lnTo>
                    <a:pt x="64" y="48"/>
                  </a:lnTo>
                  <a:lnTo>
                    <a:pt x="59" y="47"/>
                  </a:lnTo>
                  <a:lnTo>
                    <a:pt x="54" y="46"/>
                  </a:lnTo>
                  <a:lnTo>
                    <a:pt x="48" y="45"/>
                  </a:lnTo>
                  <a:lnTo>
                    <a:pt x="34" y="39"/>
                  </a:lnTo>
                  <a:lnTo>
                    <a:pt x="20" y="31"/>
                  </a:lnTo>
                  <a:lnTo>
                    <a:pt x="17" y="28"/>
                  </a:lnTo>
                  <a:lnTo>
                    <a:pt x="13" y="25"/>
                  </a:lnTo>
                  <a:lnTo>
                    <a:pt x="12" y="21"/>
                  </a:lnTo>
                  <a:lnTo>
                    <a:pt x="10" y="16"/>
                  </a:lnTo>
                  <a:lnTo>
                    <a:pt x="9" y="12"/>
                  </a:lnTo>
                  <a:close/>
                  <a:moveTo>
                    <a:pt x="35" y="7"/>
                  </a:moveTo>
                  <a:lnTo>
                    <a:pt x="16" y="9"/>
                  </a:lnTo>
                  <a:lnTo>
                    <a:pt x="14" y="17"/>
                  </a:lnTo>
                  <a:lnTo>
                    <a:pt x="21" y="24"/>
                  </a:lnTo>
                  <a:lnTo>
                    <a:pt x="31" y="30"/>
                  </a:lnTo>
                  <a:lnTo>
                    <a:pt x="45" y="35"/>
                  </a:lnTo>
                  <a:lnTo>
                    <a:pt x="58" y="41"/>
                  </a:lnTo>
                  <a:lnTo>
                    <a:pt x="69" y="45"/>
                  </a:lnTo>
                  <a:lnTo>
                    <a:pt x="76" y="47"/>
                  </a:lnTo>
                  <a:lnTo>
                    <a:pt x="82" y="56"/>
                  </a:lnTo>
                  <a:lnTo>
                    <a:pt x="85" y="67"/>
                  </a:lnTo>
                  <a:lnTo>
                    <a:pt x="84" y="77"/>
                  </a:lnTo>
                  <a:lnTo>
                    <a:pt x="92" y="67"/>
                  </a:lnTo>
                  <a:lnTo>
                    <a:pt x="93" y="55"/>
                  </a:lnTo>
                  <a:lnTo>
                    <a:pt x="89" y="43"/>
                  </a:lnTo>
                  <a:lnTo>
                    <a:pt x="82" y="33"/>
                  </a:lnTo>
                  <a:lnTo>
                    <a:pt x="73" y="24"/>
                  </a:lnTo>
                  <a:lnTo>
                    <a:pt x="55" y="12"/>
                  </a:lnTo>
                  <a:lnTo>
                    <a:pt x="35" y="7"/>
                  </a:lnTo>
                  <a:close/>
                  <a:moveTo>
                    <a:pt x="30" y="0"/>
                  </a:moveTo>
                  <a:lnTo>
                    <a:pt x="46" y="1"/>
                  </a:lnTo>
                  <a:lnTo>
                    <a:pt x="62" y="8"/>
                  </a:lnTo>
                  <a:lnTo>
                    <a:pt x="76" y="17"/>
                  </a:lnTo>
                  <a:lnTo>
                    <a:pt x="88" y="29"/>
                  </a:lnTo>
                  <a:lnTo>
                    <a:pt x="94" y="39"/>
                  </a:lnTo>
                  <a:lnTo>
                    <a:pt x="98" y="52"/>
                  </a:lnTo>
                  <a:lnTo>
                    <a:pt x="98" y="66"/>
                  </a:lnTo>
                  <a:lnTo>
                    <a:pt x="94" y="77"/>
                  </a:lnTo>
                  <a:lnTo>
                    <a:pt x="84" y="86"/>
                  </a:lnTo>
                  <a:lnTo>
                    <a:pt x="72" y="92"/>
                  </a:lnTo>
                  <a:lnTo>
                    <a:pt x="58" y="92"/>
                  </a:lnTo>
                  <a:lnTo>
                    <a:pt x="43" y="86"/>
                  </a:lnTo>
                  <a:lnTo>
                    <a:pt x="30" y="79"/>
                  </a:lnTo>
                  <a:lnTo>
                    <a:pt x="18" y="67"/>
                  </a:lnTo>
                  <a:lnTo>
                    <a:pt x="9" y="55"/>
                  </a:lnTo>
                  <a:lnTo>
                    <a:pt x="3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4" name="CustomShape 51"/>
          <p:cNvSpPr/>
          <p:nvPr/>
        </p:nvSpPr>
        <p:spPr>
          <a:xfrm>
            <a:off x="576000" y="4337640"/>
            <a:ext cx="129600" cy="162720"/>
          </a:xfrm>
          <a:custGeom>
            <a:avLst/>
            <a:gdLst/>
            <a:ahLst/>
            <a:cxnLst/>
            <a:rect l="l" t="t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52"/>
          <p:cNvSpPr/>
          <p:nvPr/>
        </p:nvSpPr>
        <p:spPr>
          <a:xfrm>
            <a:off x="712440" y="4282200"/>
            <a:ext cx="158040" cy="143640"/>
          </a:xfrm>
          <a:custGeom>
            <a:avLst/>
            <a:gdLst/>
            <a:ahLst/>
            <a:cxnLst/>
            <a:rect l="l" t="t" r="r" b="b"/>
            <a:pathLst>
              <a:path w="100" h="91">
                <a:moveTo>
                  <a:pt x="11" y="11"/>
                </a:moveTo>
                <a:lnTo>
                  <a:pt x="7" y="24"/>
                </a:lnTo>
                <a:lnTo>
                  <a:pt x="9" y="38"/>
                </a:lnTo>
                <a:lnTo>
                  <a:pt x="16" y="51"/>
                </a:lnTo>
                <a:lnTo>
                  <a:pt x="25" y="64"/>
                </a:lnTo>
                <a:lnTo>
                  <a:pt x="37" y="74"/>
                </a:lnTo>
                <a:lnTo>
                  <a:pt x="50" y="82"/>
                </a:lnTo>
                <a:lnTo>
                  <a:pt x="63" y="85"/>
                </a:lnTo>
                <a:lnTo>
                  <a:pt x="76" y="83"/>
                </a:lnTo>
                <a:lnTo>
                  <a:pt x="76" y="83"/>
                </a:lnTo>
                <a:lnTo>
                  <a:pt x="76" y="81"/>
                </a:lnTo>
                <a:lnTo>
                  <a:pt x="77" y="81"/>
                </a:lnTo>
                <a:lnTo>
                  <a:pt x="79" y="79"/>
                </a:lnTo>
                <a:lnTo>
                  <a:pt x="80" y="81"/>
                </a:lnTo>
                <a:lnTo>
                  <a:pt x="81" y="81"/>
                </a:lnTo>
                <a:lnTo>
                  <a:pt x="80" y="76"/>
                </a:lnTo>
                <a:lnTo>
                  <a:pt x="80" y="70"/>
                </a:lnTo>
                <a:lnTo>
                  <a:pt x="80" y="64"/>
                </a:lnTo>
                <a:lnTo>
                  <a:pt x="77" y="59"/>
                </a:lnTo>
                <a:lnTo>
                  <a:pt x="75" y="55"/>
                </a:lnTo>
                <a:lnTo>
                  <a:pt x="69" y="49"/>
                </a:lnTo>
                <a:lnTo>
                  <a:pt x="66" y="48"/>
                </a:lnTo>
                <a:lnTo>
                  <a:pt x="60" y="45"/>
                </a:lnTo>
                <a:lnTo>
                  <a:pt x="55" y="44"/>
                </a:lnTo>
                <a:lnTo>
                  <a:pt x="50" y="44"/>
                </a:lnTo>
                <a:lnTo>
                  <a:pt x="34" y="39"/>
                </a:lnTo>
                <a:lnTo>
                  <a:pt x="21" y="31"/>
                </a:lnTo>
                <a:lnTo>
                  <a:pt x="17" y="27"/>
                </a:lnTo>
                <a:lnTo>
                  <a:pt x="14" y="23"/>
                </a:lnTo>
                <a:lnTo>
                  <a:pt x="12" y="19"/>
                </a:lnTo>
                <a:lnTo>
                  <a:pt x="11" y="15"/>
                </a:lnTo>
                <a:lnTo>
                  <a:pt x="11" y="11"/>
                </a:lnTo>
                <a:close/>
                <a:moveTo>
                  <a:pt x="37" y="6"/>
                </a:moveTo>
                <a:lnTo>
                  <a:pt x="16" y="9"/>
                </a:lnTo>
                <a:lnTo>
                  <a:pt x="14" y="17"/>
                </a:lnTo>
                <a:lnTo>
                  <a:pt x="21" y="23"/>
                </a:lnTo>
                <a:lnTo>
                  <a:pt x="31" y="30"/>
                </a:lnTo>
                <a:lnTo>
                  <a:pt x="45" y="35"/>
                </a:lnTo>
                <a:lnTo>
                  <a:pt x="59" y="40"/>
                </a:lnTo>
                <a:lnTo>
                  <a:pt x="69" y="44"/>
                </a:lnTo>
                <a:lnTo>
                  <a:pt x="76" y="47"/>
                </a:lnTo>
                <a:lnTo>
                  <a:pt x="83" y="56"/>
                </a:lnTo>
                <a:lnTo>
                  <a:pt x="85" y="66"/>
                </a:lnTo>
                <a:lnTo>
                  <a:pt x="85" y="77"/>
                </a:lnTo>
                <a:lnTo>
                  <a:pt x="93" y="66"/>
                </a:lnTo>
                <a:lnTo>
                  <a:pt x="93" y="55"/>
                </a:lnTo>
                <a:lnTo>
                  <a:pt x="89" y="43"/>
                </a:lnTo>
                <a:lnTo>
                  <a:pt x="83" y="32"/>
                </a:lnTo>
                <a:lnTo>
                  <a:pt x="73" y="23"/>
                </a:lnTo>
                <a:lnTo>
                  <a:pt x="56" y="11"/>
                </a:lnTo>
                <a:lnTo>
                  <a:pt x="37" y="6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7"/>
                </a:lnTo>
                <a:lnTo>
                  <a:pt x="76" y="17"/>
                </a:lnTo>
                <a:lnTo>
                  <a:pt x="88" y="28"/>
                </a:lnTo>
                <a:lnTo>
                  <a:pt x="96" y="39"/>
                </a:lnTo>
                <a:lnTo>
                  <a:pt x="100" y="52"/>
                </a:lnTo>
                <a:lnTo>
                  <a:pt x="100" y="64"/>
                </a:lnTo>
                <a:lnTo>
                  <a:pt x="94" y="76"/>
                </a:lnTo>
                <a:lnTo>
                  <a:pt x="85" y="86"/>
                </a:lnTo>
                <a:lnTo>
                  <a:pt x="72" y="91"/>
                </a:lnTo>
                <a:lnTo>
                  <a:pt x="58" y="91"/>
                </a:lnTo>
                <a:lnTo>
                  <a:pt x="45" y="86"/>
                </a:lnTo>
                <a:lnTo>
                  <a:pt x="31" y="78"/>
                </a:lnTo>
                <a:lnTo>
                  <a:pt x="20" y="66"/>
                </a:lnTo>
                <a:lnTo>
                  <a:pt x="9" y="55"/>
                </a:lnTo>
                <a:lnTo>
                  <a:pt x="3" y="40"/>
                </a:lnTo>
                <a:lnTo>
                  <a:pt x="0" y="27"/>
                </a:lnTo>
                <a:lnTo>
                  <a:pt x="3" y="15"/>
                </a:lnTo>
                <a:lnTo>
                  <a:pt x="11" y="5"/>
                </a:lnTo>
                <a:lnTo>
                  <a:pt x="11" y="5"/>
                </a:lnTo>
                <a:lnTo>
                  <a:pt x="12" y="4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53"/>
          <p:cNvSpPr/>
          <p:nvPr/>
        </p:nvSpPr>
        <p:spPr>
          <a:xfrm>
            <a:off x="162360" y="5004000"/>
            <a:ext cx="129600" cy="162720"/>
          </a:xfrm>
          <a:custGeom>
            <a:avLst/>
            <a:gdLst/>
            <a:ahLst/>
            <a:cxnLst/>
            <a:rect l="l" t="t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54"/>
          <p:cNvSpPr/>
          <p:nvPr/>
        </p:nvSpPr>
        <p:spPr>
          <a:xfrm>
            <a:off x="712440" y="4548600"/>
            <a:ext cx="325080" cy="359280"/>
          </a:xfrm>
          <a:custGeom>
            <a:avLst/>
            <a:gdLst/>
            <a:ahLst/>
            <a:cxnLst/>
            <a:rect l="l" t="t" r="r" b="b"/>
            <a:pathLst>
              <a:path w="100" h="91">
                <a:moveTo>
                  <a:pt x="11" y="11"/>
                </a:moveTo>
                <a:lnTo>
                  <a:pt x="7" y="24"/>
                </a:lnTo>
                <a:lnTo>
                  <a:pt x="9" y="38"/>
                </a:lnTo>
                <a:lnTo>
                  <a:pt x="16" y="51"/>
                </a:lnTo>
                <a:lnTo>
                  <a:pt x="25" y="64"/>
                </a:lnTo>
                <a:lnTo>
                  <a:pt x="37" y="74"/>
                </a:lnTo>
                <a:lnTo>
                  <a:pt x="50" y="82"/>
                </a:lnTo>
                <a:lnTo>
                  <a:pt x="63" y="85"/>
                </a:lnTo>
                <a:lnTo>
                  <a:pt x="76" y="83"/>
                </a:lnTo>
                <a:lnTo>
                  <a:pt x="76" y="83"/>
                </a:lnTo>
                <a:lnTo>
                  <a:pt x="76" y="81"/>
                </a:lnTo>
                <a:lnTo>
                  <a:pt x="77" y="81"/>
                </a:lnTo>
                <a:lnTo>
                  <a:pt x="79" y="79"/>
                </a:lnTo>
                <a:lnTo>
                  <a:pt x="80" y="81"/>
                </a:lnTo>
                <a:lnTo>
                  <a:pt x="81" y="81"/>
                </a:lnTo>
                <a:lnTo>
                  <a:pt x="80" y="76"/>
                </a:lnTo>
                <a:lnTo>
                  <a:pt x="80" y="70"/>
                </a:lnTo>
                <a:lnTo>
                  <a:pt x="80" y="64"/>
                </a:lnTo>
                <a:lnTo>
                  <a:pt x="77" y="59"/>
                </a:lnTo>
                <a:lnTo>
                  <a:pt x="75" y="55"/>
                </a:lnTo>
                <a:lnTo>
                  <a:pt x="69" y="49"/>
                </a:lnTo>
                <a:lnTo>
                  <a:pt x="66" y="48"/>
                </a:lnTo>
                <a:lnTo>
                  <a:pt x="60" y="45"/>
                </a:lnTo>
                <a:lnTo>
                  <a:pt x="55" y="44"/>
                </a:lnTo>
                <a:lnTo>
                  <a:pt x="50" y="44"/>
                </a:lnTo>
                <a:lnTo>
                  <a:pt x="34" y="39"/>
                </a:lnTo>
                <a:lnTo>
                  <a:pt x="21" y="31"/>
                </a:lnTo>
                <a:lnTo>
                  <a:pt x="17" y="27"/>
                </a:lnTo>
                <a:lnTo>
                  <a:pt x="14" y="23"/>
                </a:lnTo>
                <a:lnTo>
                  <a:pt x="12" y="19"/>
                </a:lnTo>
                <a:lnTo>
                  <a:pt x="11" y="15"/>
                </a:lnTo>
                <a:lnTo>
                  <a:pt x="11" y="11"/>
                </a:lnTo>
                <a:close/>
                <a:moveTo>
                  <a:pt x="37" y="6"/>
                </a:moveTo>
                <a:lnTo>
                  <a:pt x="16" y="9"/>
                </a:lnTo>
                <a:lnTo>
                  <a:pt x="14" y="17"/>
                </a:lnTo>
                <a:lnTo>
                  <a:pt x="21" y="23"/>
                </a:lnTo>
                <a:lnTo>
                  <a:pt x="31" y="30"/>
                </a:lnTo>
                <a:lnTo>
                  <a:pt x="45" y="35"/>
                </a:lnTo>
                <a:lnTo>
                  <a:pt x="59" y="40"/>
                </a:lnTo>
                <a:lnTo>
                  <a:pt x="69" y="44"/>
                </a:lnTo>
                <a:lnTo>
                  <a:pt x="76" y="47"/>
                </a:lnTo>
                <a:lnTo>
                  <a:pt x="83" y="56"/>
                </a:lnTo>
                <a:lnTo>
                  <a:pt x="85" y="66"/>
                </a:lnTo>
                <a:lnTo>
                  <a:pt x="85" y="77"/>
                </a:lnTo>
                <a:lnTo>
                  <a:pt x="93" y="66"/>
                </a:lnTo>
                <a:lnTo>
                  <a:pt x="93" y="55"/>
                </a:lnTo>
                <a:lnTo>
                  <a:pt x="89" y="43"/>
                </a:lnTo>
                <a:lnTo>
                  <a:pt x="83" y="32"/>
                </a:lnTo>
                <a:lnTo>
                  <a:pt x="73" y="23"/>
                </a:lnTo>
                <a:lnTo>
                  <a:pt x="56" y="11"/>
                </a:lnTo>
                <a:lnTo>
                  <a:pt x="37" y="6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7"/>
                </a:lnTo>
                <a:lnTo>
                  <a:pt x="76" y="17"/>
                </a:lnTo>
                <a:lnTo>
                  <a:pt x="88" y="28"/>
                </a:lnTo>
                <a:lnTo>
                  <a:pt x="96" y="39"/>
                </a:lnTo>
                <a:lnTo>
                  <a:pt x="100" y="52"/>
                </a:lnTo>
                <a:lnTo>
                  <a:pt x="100" y="64"/>
                </a:lnTo>
                <a:lnTo>
                  <a:pt x="94" y="76"/>
                </a:lnTo>
                <a:lnTo>
                  <a:pt x="85" y="86"/>
                </a:lnTo>
                <a:lnTo>
                  <a:pt x="72" y="91"/>
                </a:lnTo>
                <a:lnTo>
                  <a:pt x="58" y="91"/>
                </a:lnTo>
                <a:lnTo>
                  <a:pt x="45" y="86"/>
                </a:lnTo>
                <a:lnTo>
                  <a:pt x="31" y="78"/>
                </a:lnTo>
                <a:lnTo>
                  <a:pt x="20" y="66"/>
                </a:lnTo>
                <a:lnTo>
                  <a:pt x="9" y="55"/>
                </a:lnTo>
                <a:lnTo>
                  <a:pt x="3" y="40"/>
                </a:lnTo>
                <a:lnTo>
                  <a:pt x="0" y="27"/>
                </a:lnTo>
                <a:lnTo>
                  <a:pt x="3" y="15"/>
                </a:lnTo>
                <a:lnTo>
                  <a:pt x="11" y="5"/>
                </a:lnTo>
                <a:lnTo>
                  <a:pt x="11" y="5"/>
                </a:lnTo>
                <a:lnTo>
                  <a:pt x="12" y="4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55"/>
          <p:cNvSpPr/>
          <p:nvPr/>
        </p:nvSpPr>
        <p:spPr>
          <a:xfrm>
            <a:off x="920520" y="5099040"/>
            <a:ext cx="119880" cy="173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56"/>
          <p:cNvSpPr/>
          <p:nvPr/>
        </p:nvSpPr>
        <p:spPr>
          <a:xfrm>
            <a:off x="542880" y="5191920"/>
            <a:ext cx="129600" cy="162720"/>
          </a:xfrm>
          <a:custGeom>
            <a:avLst/>
            <a:gdLst/>
            <a:ahLst/>
            <a:cxnLst/>
            <a:rect l="l" t="t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50" name="Group 57"/>
          <p:cNvGrpSpPr/>
          <p:nvPr/>
        </p:nvGrpSpPr>
        <p:grpSpPr>
          <a:xfrm>
            <a:off x="2480400" y="3924360"/>
            <a:ext cx="880200" cy="1596240"/>
            <a:chOff x="2480400" y="3924360"/>
            <a:chExt cx="880200" cy="1596240"/>
          </a:xfrm>
        </p:grpSpPr>
        <p:sp>
          <p:nvSpPr>
            <p:cNvPr id="151" name="CustomShape 58"/>
            <p:cNvSpPr/>
            <p:nvPr/>
          </p:nvSpPr>
          <p:spPr>
            <a:xfrm>
              <a:off x="2480400" y="3924360"/>
              <a:ext cx="880200" cy="1596240"/>
            </a:xfrm>
            <a:custGeom>
              <a:avLst/>
              <a:gdLst/>
              <a:ahLst/>
              <a:cxnLst/>
              <a:rect l="l" t="t" r="r" b="b"/>
              <a:pathLst>
                <a:path w="555" h="1006">
                  <a:moveTo>
                    <a:pt x="267" y="663"/>
                  </a:moveTo>
                  <a:lnTo>
                    <a:pt x="267" y="664"/>
                  </a:lnTo>
                  <a:lnTo>
                    <a:pt x="250" y="774"/>
                  </a:lnTo>
                  <a:lnTo>
                    <a:pt x="234" y="885"/>
                  </a:lnTo>
                  <a:lnTo>
                    <a:pt x="222" y="997"/>
                  </a:lnTo>
                  <a:lnTo>
                    <a:pt x="255" y="999"/>
                  </a:lnTo>
                  <a:lnTo>
                    <a:pt x="289" y="1001"/>
                  </a:lnTo>
                  <a:lnTo>
                    <a:pt x="307" y="1001"/>
                  </a:lnTo>
                  <a:lnTo>
                    <a:pt x="307" y="999"/>
                  </a:lnTo>
                  <a:lnTo>
                    <a:pt x="304" y="832"/>
                  </a:lnTo>
                  <a:lnTo>
                    <a:pt x="300" y="664"/>
                  </a:lnTo>
                  <a:lnTo>
                    <a:pt x="300" y="664"/>
                  </a:lnTo>
                  <a:lnTo>
                    <a:pt x="267" y="663"/>
                  </a:lnTo>
                  <a:close/>
                  <a:moveTo>
                    <a:pt x="351" y="660"/>
                  </a:moveTo>
                  <a:lnTo>
                    <a:pt x="304" y="664"/>
                  </a:lnTo>
                  <a:lnTo>
                    <a:pt x="304" y="664"/>
                  </a:lnTo>
                  <a:lnTo>
                    <a:pt x="309" y="775"/>
                  </a:lnTo>
                  <a:lnTo>
                    <a:pt x="311" y="888"/>
                  </a:lnTo>
                  <a:lnTo>
                    <a:pt x="313" y="999"/>
                  </a:lnTo>
                  <a:lnTo>
                    <a:pt x="313" y="1001"/>
                  </a:lnTo>
                  <a:lnTo>
                    <a:pt x="356" y="998"/>
                  </a:lnTo>
                  <a:lnTo>
                    <a:pt x="398" y="993"/>
                  </a:lnTo>
                  <a:lnTo>
                    <a:pt x="396" y="993"/>
                  </a:lnTo>
                  <a:lnTo>
                    <a:pt x="396" y="991"/>
                  </a:lnTo>
                  <a:lnTo>
                    <a:pt x="386" y="935"/>
                  </a:lnTo>
                  <a:lnTo>
                    <a:pt x="379" y="878"/>
                  </a:lnTo>
                  <a:lnTo>
                    <a:pt x="372" y="821"/>
                  </a:lnTo>
                  <a:lnTo>
                    <a:pt x="360" y="740"/>
                  </a:lnTo>
                  <a:lnTo>
                    <a:pt x="351" y="660"/>
                  </a:lnTo>
                  <a:close/>
                  <a:moveTo>
                    <a:pt x="412" y="646"/>
                  </a:moveTo>
                  <a:lnTo>
                    <a:pt x="411" y="646"/>
                  </a:lnTo>
                  <a:lnTo>
                    <a:pt x="382" y="654"/>
                  </a:lnTo>
                  <a:lnTo>
                    <a:pt x="353" y="660"/>
                  </a:lnTo>
                  <a:lnTo>
                    <a:pt x="364" y="717"/>
                  </a:lnTo>
                  <a:lnTo>
                    <a:pt x="372" y="773"/>
                  </a:lnTo>
                  <a:lnTo>
                    <a:pt x="378" y="830"/>
                  </a:lnTo>
                  <a:lnTo>
                    <a:pt x="391" y="910"/>
                  </a:lnTo>
                  <a:lnTo>
                    <a:pt x="400" y="991"/>
                  </a:lnTo>
                  <a:lnTo>
                    <a:pt x="400" y="993"/>
                  </a:lnTo>
                  <a:lnTo>
                    <a:pt x="399" y="993"/>
                  </a:lnTo>
                  <a:lnTo>
                    <a:pt x="448" y="985"/>
                  </a:lnTo>
                  <a:lnTo>
                    <a:pt x="497" y="976"/>
                  </a:lnTo>
                  <a:lnTo>
                    <a:pt x="485" y="946"/>
                  </a:lnTo>
                  <a:lnTo>
                    <a:pt x="476" y="914"/>
                  </a:lnTo>
                  <a:lnTo>
                    <a:pt x="468" y="884"/>
                  </a:lnTo>
                  <a:lnTo>
                    <a:pt x="461" y="853"/>
                  </a:lnTo>
                  <a:lnTo>
                    <a:pt x="441" y="789"/>
                  </a:lnTo>
                  <a:lnTo>
                    <a:pt x="425" y="724"/>
                  </a:lnTo>
                  <a:lnTo>
                    <a:pt x="417" y="686"/>
                  </a:lnTo>
                  <a:lnTo>
                    <a:pt x="412" y="646"/>
                  </a:lnTo>
                  <a:close/>
                  <a:moveTo>
                    <a:pt x="154" y="635"/>
                  </a:moveTo>
                  <a:lnTo>
                    <a:pt x="145" y="679"/>
                  </a:lnTo>
                  <a:lnTo>
                    <a:pt x="135" y="720"/>
                  </a:lnTo>
                  <a:lnTo>
                    <a:pt x="107" y="847"/>
                  </a:lnTo>
                  <a:lnTo>
                    <a:pt x="82" y="974"/>
                  </a:lnTo>
                  <a:lnTo>
                    <a:pt x="82" y="976"/>
                  </a:lnTo>
                  <a:lnTo>
                    <a:pt x="81" y="976"/>
                  </a:lnTo>
                  <a:lnTo>
                    <a:pt x="149" y="988"/>
                  </a:lnTo>
                  <a:lnTo>
                    <a:pt x="217" y="997"/>
                  </a:lnTo>
                  <a:lnTo>
                    <a:pt x="225" y="913"/>
                  </a:lnTo>
                  <a:lnTo>
                    <a:pt x="234" y="829"/>
                  </a:lnTo>
                  <a:lnTo>
                    <a:pt x="247" y="745"/>
                  </a:lnTo>
                  <a:lnTo>
                    <a:pt x="263" y="663"/>
                  </a:lnTo>
                  <a:lnTo>
                    <a:pt x="237" y="660"/>
                  </a:lnTo>
                  <a:lnTo>
                    <a:pt x="211" y="655"/>
                  </a:lnTo>
                  <a:lnTo>
                    <a:pt x="211" y="655"/>
                  </a:lnTo>
                  <a:lnTo>
                    <a:pt x="195" y="738"/>
                  </a:lnTo>
                  <a:lnTo>
                    <a:pt x="179" y="820"/>
                  </a:lnTo>
                  <a:lnTo>
                    <a:pt x="169" y="875"/>
                  </a:lnTo>
                  <a:lnTo>
                    <a:pt x="158" y="930"/>
                  </a:lnTo>
                  <a:lnTo>
                    <a:pt x="146" y="984"/>
                  </a:lnTo>
                  <a:lnTo>
                    <a:pt x="145" y="985"/>
                  </a:lnTo>
                  <a:lnTo>
                    <a:pt x="145" y="985"/>
                  </a:lnTo>
                  <a:lnTo>
                    <a:pt x="144" y="985"/>
                  </a:lnTo>
                  <a:lnTo>
                    <a:pt x="143" y="984"/>
                  </a:lnTo>
                  <a:lnTo>
                    <a:pt x="143" y="982"/>
                  </a:lnTo>
                  <a:lnTo>
                    <a:pt x="157" y="900"/>
                  </a:lnTo>
                  <a:lnTo>
                    <a:pt x="174" y="819"/>
                  </a:lnTo>
                  <a:lnTo>
                    <a:pt x="190" y="736"/>
                  </a:lnTo>
                  <a:lnTo>
                    <a:pt x="207" y="654"/>
                  </a:lnTo>
                  <a:lnTo>
                    <a:pt x="207" y="654"/>
                  </a:lnTo>
                  <a:lnTo>
                    <a:pt x="179" y="646"/>
                  </a:lnTo>
                  <a:lnTo>
                    <a:pt x="154" y="635"/>
                  </a:lnTo>
                  <a:close/>
                  <a:moveTo>
                    <a:pt x="152" y="570"/>
                  </a:moveTo>
                  <a:lnTo>
                    <a:pt x="154" y="595"/>
                  </a:lnTo>
                  <a:lnTo>
                    <a:pt x="154" y="618"/>
                  </a:lnTo>
                  <a:lnTo>
                    <a:pt x="154" y="633"/>
                  </a:lnTo>
                  <a:lnTo>
                    <a:pt x="154" y="633"/>
                  </a:lnTo>
                  <a:lnTo>
                    <a:pt x="205" y="647"/>
                  </a:lnTo>
                  <a:lnTo>
                    <a:pt x="256" y="655"/>
                  </a:lnTo>
                  <a:lnTo>
                    <a:pt x="306" y="656"/>
                  </a:lnTo>
                  <a:lnTo>
                    <a:pt x="357" y="652"/>
                  </a:lnTo>
                  <a:lnTo>
                    <a:pt x="410" y="641"/>
                  </a:lnTo>
                  <a:lnTo>
                    <a:pt x="411" y="641"/>
                  </a:lnTo>
                  <a:lnTo>
                    <a:pt x="411" y="641"/>
                  </a:lnTo>
                  <a:lnTo>
                    <a:pt x="410" y="611"/>
                  </a:lnTo>
                  <a:lnTo>
                    <a:pt x="408" y="579"/>
                  </a:lnTo>
                  <a:lnTo>
                    <a:pt x="366" y="588"/>
                  </a:lnTo>
                  <a:lnTo>
                    <a:pt x="323" y="592"/>
                  </a:lnTo>
                  <a:lnTo>
                    <a:pt x="280" y="594"/>
                  </a:lnTo>
                  <a:lnTo>
                    <a:pt x="235" y="590"/>
                  </a:lnTo>
                  <a:lnTo>
                    <a:pt x="194" y="582"/>
                  </a:lnTo>
                  <a:lnTo>
                    <a:pt x="152" y="570"/>
                  </a:lnTo>
                  <a:close/>
                  <a:moveTo>
                    <a:pt x="263" y="241"/>
                  </a:moveTo>
                  <a:lnTo>
                    <a:pt x="258" y="241"/>
                  </a:lnTo>
                  <a:lnTo>
                    <a:pt x="200" y="243"/>
                  </a:lnTo>
                  <a:lnTo>
                    <a:pt x="215" y="326"/>
                  </a:lnTo>
                  <a:lnTo>
                    <a:pt x="221" y="412"/>
                  </a:lnTo>
                  <a:lnTo>
                    <a:pt x="226" y="497"/>
                  </a:lnTo>
                  <a:lnTo>
                    <a:pt x="234" y="582"/>
                  </a:lnTo>
                  <a:lnTo>
                    <a:pt x="273" y="586"/>
                  </a:lnTo>
                  <a:lnTo>
                    <a:pt x="268" y="413"/>
                  </a:lnTo>
                  <a:lnTo>
                    <a:pt x="263" y="241"/>
                  </a:lnTo>
                  <a:close/>
                  <a:moveTo>
                    <a:pt x="136" y="239"/>
                  </a:moveTo>
                  <a:lnTo>
                    <a:pt x="157" y="350"/>
                  </a:lnTo>
                  <a:lnTo>
                    <a:pt x="177" y="463"/>
                  </a:lnTo>
                  <a:lnTo>
                    <a:pt x="192" y="575"/>
                  </a:lnTo>
                  <a:lnTo>
                    <a:pt x="230" y="582"/>
                  </a:lnTo>
                  <a:lnTo>
                    <a:pt x="224" y="528"/>
                  </a:lnTo>
                  <a:lnTo>
                    <a:pt x="221" y="474"/>
                  </a:lnTo>
                  <a:lnTo>
                    <a:pt x="218" y="421"/>
                  </a:lnTo>
                  <a:lnTo>
                    <a:pt x="211" y="332"/>
                  </a:lnTo>
                  <a:lnTo>
                    <a:pt x="195" y="243"/>
                  </a:lnTo>
                  <a:lnTo>
                    <a:pt x="195" y="243"/>
                  </a:lnTo>
                  <a:lnTo>
                    <a:pt x="136" y="239"/>
                  </a:lnTo>
                  <a:close/>
                  <a:moveTo>
                    <a:pt x="343" y="236"/>
                  </a:moveTo>
                  <a:lnTo>
                    <a:pt x="268" y="241"/>
                  </a:lnTo>
                  <a:lnTo>
                    <a:pt x="268" y="241"/>
                  </a:lnTo>
                  <a:lnTo>
                    <a:pt x="273" y="355"/>
                  </a:lnTo>
                  <a:lnTo>
                    <a:pt x="277" y="470"/>
                  </a:lnTo>
                  <a:lnTo>
                    <a:pt x="277" y="586"/>
                  </a:lnTo>
                  <a:lnTo>
                    <a:pt x="317" y="586"/>
                  </a:lnTo>
                  <a:lnTo>
                    <a:pt x="323" y="501"/>
                  </a:lnTo>
                  <a:lnTo>
                    <a:pt x="331" y="414"/>
                  </a:lnTo>
                  <a:lnTo>
                    <a:pt x="341" y="237"/>
                  </a:lnTo>
                  <a:lnTo>
                    <a:pt x="341" y="236"/>
                  </a:lnTo>
                  <a:lnTo>
                    <a:pt x="343" y="236"/>
                  </a:lnTo>
                  <a:close/>
                  <a:moveTo>
                    <a:pt x="429" y="218"/>
                  </a:moveTo>
                  <a:lnTo>
                    <a:pt x="387" y="230"/>
                  </a:lnTo>
                  <a:lnTo>
                    <a:pt x="344" y="236"/>
                  </a:lnTo>
                  <a:lnTo>
                    <a:pt x="345" y="236"/>
                  </a:lnTo>
                  <a:lnTo>
                    <a:pt x="347" y="237"/>
                  </a:lnTo>
                  <a:lnTo>
                    <a:pt x="336" y="419"/>
                  </a:lnTo>
                  <a:lnTo>
                    <a:pt x="332" y="476"/>
                  </a:lnTo>
                  <a:lnTo>
                    <a:pt x="327" y="531"/>
                  </a:lnTo>
                  <a:lnTo>
                    <a:pt x="319" y="586"/>
                  </a:lnTo>
                  <a:lnTo>
                    <a:pt x="362" y="583"/>
                  </a:lnTo>
                  <a:lnTo>
                    <a:pt x="368" y="523"/>
                  </a:lnTo>
                  <a:lnTo>
                    <a:pt x="379" y="465"/>
                  </a:lnTo>
                  <a:lnTo>
                    <a:pt x="391" y="406"/>
                  </a:lnTo>
                  <a:lnTo>
                    <a:pt x="429" y="218"/>
                  </a:lnTo>
                  <a:close/>
                  <a:moveTo>
                    <a:pt x="4" y="211"/>
                  </a:moveTo>
                  <a:lnTo>
                    <a:pt x="5" y="214"/>
                  </a:lnTo>
                  <a:lnTo>
                    <a:pt x="5" y="216"/>
                  </a:lnTo>
                  <a:lnTo>
                    <a:pt x="8" y="218"/>
                  </a:lnTo>
                  <a:lnTo>
                    <a:pt x="9" y="220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0" y="222"/>
                  </a:lnTo>
                  <a:lnTo>
                    <a:pt x="39" y="251"/>
                  </a:lnTo>
                  <a:lnTo>
                    <a:pt x="63" y="283"/>
                  </a:lnTo>
                  <a:lnTo>
                    <a:pt x="84" y="319"/>
                  </a:lnTo>
                  <a:lnTo>
                    <a:pt x="101" y="357"/>
                  </a:lnTo>
                  <a:lnTo>
                    <a:pt x="115" y="396"/>
                  </a:lnTo>
                  <a:lnTo>
                    <a:pt x="125" y="435"/>
                  </a:lnTo>
                  <a:lnTo>
                    <a:pt x="135" y="476"/>
                  </a:lnTo>
                  <a:lnTo>
                    <a:pt x="143" y="515"/>
                  </a:lnTo>
                  <a:lnTo>
                    <a:pt x="143" y="516"/>
                  </a:lnTo>
                  <a:lnTo>
                    <a:pt x="148" y="541"/>
                  </a:lnTo>
                  <a:lnTo>
                    <a:pt x="152" y="566"/>
                  </a:lnTo>
                  <a:lnTo>
                    <a:pt x="188" y="575"/>
                  </a:lnTo>
                  <a:lnTo>
                    <a:pt x="169" y="463"/>
                  </a:lnTo>
                  <a:lnTo>
                    <a:pt x="149" y="350"/>
                  </a:lnTo>
                  <a:lnTo>
                    <a:pt x="131" y="237"/>
                  </a:lnTo>
                  <a:lnTo>
                    <a:pt x="89" y="232"/>
                  </a:lnTo>
                  <a:lnTo>
                    <a:pt x="47" y="223"/>
                  </a:lnTo>
                  <a:lnTo>
                    <a:pt x="8" y="211"/>
                  </a:lnTo>
                  <a:lnTo>
                    <a:pt x="4" y="211"/>
                  </a:lnTo>
                  <a:lnTo>
                    <a:pt x="4" y="211"/>
                  </a:lnTo>
                  <a:close/>
                  <a:moveTo>
                    <a:pt x="475" y="207"/>
                  </a:moveTo>
                  <a:lnTo>
                    <a:pt x="470" y="232"/>
                  </a:lnTo>
                  <a:lnTo>
                    <a:pt x="483" y="231"/>
                  </a:lnTo>
                  <a:lnTo>
                    <a:pt x="495" y="234"/>
                  </a:lnTo>
                  <a:lnTo>
                    <a:pt x="522" y="239"/>
                  </a:lnTo>
                  <a:lnTo>
                    <a:pt x="523" y="239"/>
                  </a:lnTo>
                  <a:lnTo>
                    <a:pt x="523" y="240"/>
                  </a:lnTo>
                  <a:lnTo>
                    <a:pt x="525" y="240"/>
                  </a:lnTo>
                  <a:lnTo>
                    <a:pt x="525" y="241"/>
                  </a:lnTo>
                  <a:lnTo>
                    <a:pt x="514" y="371"/>
                  </a:lnTo>
                  <a:lnTo>
                    <a:pt x="503" y="501"/>
                  </a:lnTo>
                  <a:lnTo>
                    <a:pt x="503" y="502"/>
                  </a:lnTo>
                  <a:lnTo>
                    <a:pt x="503" y="504"/>
                  </a:lnTo>
                  <a:lnTo>
                    <a:pt x="501" y="506"/>
                  </a:lnTo>
                  <a:lnTo>
                    <a:pt x="500" y="506"/>
                  </a:lnTo>
                  <a:lnTo>
                    <a:pt x="488" y="507"/>
                  </a:lnTo>
                  <a:lnTo>
                    <a:pt x="480" y="512"/>
                  </a:lnTo>
                  <a:lnTo>
                    <a:pt x="475" y="520"/>
                  </a:lnTo>
                  <a:lnTo>
                    <a:pt x="474" y="531"/>
                  </a:lnTo>
                  <a:lnTo>
                    <a:pt x="476" y="541"/>
                  </a:lnTo>
                  <a:lnTo>
                    <a:pt x="484" y="550"/>
                  </a:lnTo>
                  <a:lnTo>
                    <a:pt x="492" y="557"/>
                  </a:lnTo>
                  <a:lnTo>
                    <a:pt x="503" y="561"/>
                  </a:lnTo>
                  <a:lnTo>
                    <a:pt x="513" y="565"/>
                  </a:lnTo>
                  <a:lnTo>
                    <a:pt x="513" y="565"/>
                  </a:lnTo>
                  <a:lnTo>
                    <a:pt x="534" y="366"/>
                  </a:lnTo>
                  <a:lnTo>
                    <a:pt x="544" y="265"/>
                  </a:lnTo>
                  <a:lnTo>
                    <a:pt x="546" y="253"/>
                  </a:lnTo>
                  <a:lnTo>
                    <a:pt x="547" y="243"/>
                  </a:lnTo>
                  <a:lnTo>
                    <a:pt x="547" y="232"/>
                  </a:lnTo>
                  <a:lnTo>
                    <a:pt x="543" y="223"/>
                  </a:lnTo>
                  <a:lnTo>
                    <a:pt x="538" y="218"/>
                  </a:lnTo>
                  <a:lnTo>
                    <a:pt x="527" y="213"/>
                  </a:lnTo>
                  <a:lnTo>
                    <a:pt x="510" y="210"/>
                  </a:lnTo>
                  <a:lnTo>
                    <a:pt x="493" y="209"/>
                  </a:lnTo>
                  <a:lnTo>
                    <a:pt x="475" y="207"/>
                  </a:lnTo>
                  <a:lnTo>
                    <a:pt x="475" y="207"/>
                  </a:lnTo>
                  <a:close/>
                  <a:moveTo>
                    <a:pt x="471" y="198"/>
                  </a:moveTo>
                  <a:lnTo>
                    <a:pt x="454" y="209"/>
                  </a:lnTo>
                  <a:lnTo>
                    <a:pt x="434" y="216"/>
                  </a:lnTo>
                  <a:lnTo>
                    <a:pt x="399" y="397"/>
                  </a:lnTo>
                  <a:lnTo>
                    <a:pt x="386" y="459"/>
                  </a:lnTo>
                  <a:lnTo>
                    <a:pt x="374" y="520"/>
                  </a:lnTo>
                  <a:lnTo>
                    <a:pt x="366" y="582"/>
                  </a:lnTo>
                  <a:lnTo>
                    <a:pt x="410" y="574"/>
                  </a:lnTo>
                  <a:lnTo>
                    <a:pt x="410" y="574"/>
                  </a:lnTo>
                  <a:lnTo>
                    <a:pt x="411" y="549"/>
                  </a:lnTo>
                  <a:lnTo>
                    <a:pt x="416" y="524"/>
                  </a:lnTo>
                  <a:lnTo>
                    <a:pt x="416" y="523"/>
                  </a:lnTo>
                  <a:lnTo>
                    <a:pt x="417" y="504"/>
                  </a:lnTo>
                  <a:lnTo>
                    <a:pt x="424" y="486"/>
                  </a:lnTo>
                  <a:lnTo>
                    <a:pt x="436" y="389"/>
                  </a:lnTo>
                  <a:lnTo>
                    <a:pt x="451" y="294"/>
                  </a:lnTo>
                  <a:lnTo>
                    <a:pt x="471" y="198"/>
                  </a:lnTo>
                  <a:close/>
                  <a:moveTo>
                    <a:pt x="256" y="95"/>
                  </a:moveTo>
                  <a:lnTo>
                    <a:pt x="216" y="101"/>
                  </a:lnTo>
                  <a:lnTo>
                    <a:pt x="191" y="109"/>
                  </a:lnTo>
                  <a:lnTo>
                    <a:pt x="170" y="121"/>
                  </a:lnTo>
                  <a:lnTo>
                    <a:pt x="152" y="134"/>
                  </a:lnTo>
                  <a:lnTo>
                    <a:pt x="136" y="151"/>
                  </a:lnTo>
                  <a:lnTo>
                    <a:pt x="122" y="169"/>
                  </a:lnTo>
                  <a:lnTo>
                    <a:pt x="107" y="190"/>
                  </a:lnTo>
                  <a:lnTo>
                    <a:pt x="105" y="196"/>
                  </a:lnTo>
                  <a:lnTo>
                    <a:pt x="102" y="198"/>
                  </a:lnTo>
                  <a:lnTo>
                    <a:pt x="99" y="201"/>
                  </a:lnTo>
                  <a:lnTo>
                    <a:pt x="97" y="202"/>
                  </a:lnTo>
                  <a:lnTo>
                    <a:pt x="93" y="203"/>
                  </a:lnTo>
                  <a:lnTo>
                    <a:pt x="89" y="205"/>
                  </a:lnTo>
                  <a:lnTo>
                    <a:pt x="53" y="209"/>
                  </a:lnTo>
                  <a:lnTo>
                    <a:pt x="17" y="211"/>
                  </a:lnTo>
                  <a:lnTo>
                    <a:pt x="74" y="222"/>
                  </a:lnTo>
                  <a:lnTo>
                    <a:pt x="132" y="231"/>
                  </a:lnTo>
                  <a:lnTo>
                    <a:pt x="190" y="236"/>
                  </a:lnTo>
                  <a:lnTo>
                    <a:pt x="247" y="236"/>
                  </a:lnTo>
                  <a:lnTo>
                    <a:pt x="279" y="235"/>
                  </a:lnTo>
                  <a:lnTo>
                    <a:pt x="311" y="234"/>
                  </a:lnTo>
                  <a:lnTo>
                    <a:pt x="345" y="231"/>
                  </a:lnTo>
                  <a:lnTo>
                    <a:pt x="378" y="226"/>
                  </a:lnTo>
                  <a:lnTo>
                    <a:pt x="410" y="219"/>
                  </a:lnTo>
                  <a:lnTo>
                    <a:pt x="440" y="209"/>
                  </a:lnTo>
                  <a:lnTo>
                    <a:pt x="468" y="193"/>
                  </a:lnTo>
                  <a:lnTo>
                    <a:pt x="467" y="193"/>
                  </a:lnTo>
                  <a:lnTo>
                    <a:pt x="440" y="164"/>
                  </a:lnTo>
                  <a:lnTo>
                    <a:pt x="408" y="139"/>
                  </a:lnTo>
                  <a:lnTo>
                    <a:pt x="373" y="120"/>
                  </a:lnTo>
                  <a:lnTo>
                    <a:pt x="335" y="105"/>
                  </a:lnTo>
                  <a:lnTo>
                    <a:pt x="296" y="97"/>
                  </a:lnTo>
                  <a:lnTo>
                    <a:pt x="256" y="95"/>
                  </a:lnTo>
                  <a:close/>
                  <a:moveTo>
                    <a:pt x="293" y="23"/>
                  </a:moveTo>
                  <a:lnTo>
                    <a:pt x="277" y="29"/>
                  </a:lnTo>
                  <a:lnTo>
                    <a:pt x="260" y="31"/>
                  </a:lnTo>
                  <a:lnTo>
                    <a:pt x="243" y="29"/>
                  </a:lnTo>
                  <a:lnTo>
                    <a:pt x="228" y="23"/>
                  </a:lnTo>
                  <a:lnTo>
                    <a:pt x="246" y="91"/>
                  </a:lnTo>
                  <a:lnTo>
                    <a:pt x="280" y="90"/>
                  </a:lnTo>
                  <a:lnTo>
                    <a:pt x="285" y="55"/>
                  </a:lnTo>
                  <a:lnTo>
                    <a:pt x="293" y="23"/>
                  </a:lnTo>
                  <a:close/>
                  <a:moveTo>
                    <a:pt x="272" y="8"/>
                  </a:moveTo>
                  <a:lnTo>
                    <a:pt x="249" y="8"/>
                  </a:lnTo>
                  <a:lnTo>
                    <a:pt x="225" y="16"/>
                  </a:lnTo>
                  <a:lnTo>
                    <a:pt x="226" y="18"/>
                  </a:lnTo>
                  <a:lnTo>
                    <a:pt x="243" y="23"/>
                  </a:lnTo>
                  <a:lnTo>
                    <a:pt x="260" y="24"/>
                  </a:lnTo>
                  <a:lnTo>
                    <a:pt x="277" y="21"/>
                  </a:lnTo>
                  <a:lnTo>
                    <a:pt x="294" y="16"/>
                  </a:lnTo>
                  <a:lnTo>
                    <a:pt x="296" y="15"/>
                  </a:lnTo>
                  <a:lnTo>
                    <a:pt x="294" y="15"/>
                  </a:lnTo>
                  <a:lnTo>
                    <a:pt x="272" y="8"/>
                  </a:lnTo>
                  <a:close/>
                  <a:moveTo>
                    <a:pt x="259" y="0"/>
                  </a:moveTo>
                  <a:lnTo>
                    <a:pt x="280" y="3"/>
                  </a:lnTo>
                  <a:lnTo>
                    <a:pt x="298" y="11"/>
                  </a:lnTo>
                  <a:lnTo>
                    <a:pt x="300" y="12"/>
                  </a:lnTo>
                  <a:lnTo>
                    <a:pt x="300" y="14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297" y="40"/>
                  </a:lnTo>
                  <a:lnTo>
                    <a:pt x="292" y="66"/>
                  </a:lnTo>
                  <a:lnTo>
                    <a:pt x="285" y="90"/>
                  </a:lnTo>
                  <a:lnTo>
                    <a:pt x="321" y="95"/>
                  </a:lnTo>
                  <a:lnTo>
                    <a:pt x="356" y="105"/>
                  </a:lnTo>
                  <a:lnTo>
                    <a:pt x="389" y="121"/>
                  </a:lnTo>
                  <a:lnTo>
                    <a:pt x="420" y="139"/>
                  </a:lnTo>
                  <a:lnTo>
                    <a:pt x="448" y="163"/>
                  </a:lnTo>
                  <a:lnTo>
                    <a:pt x="472" y="189"/>
                  </a:lnTo>
                  <a:lnTo>
                    <a:pt x="472" y="192"/>
                  </a:lnTo>
                  <a:lnTo>
                    <a:pt x="474" y="190"/>
                  </a:lnTo>
                  <a:lnTo>
                    <a:pt x="475" y="190"/>
                  </a:lnTo>
                  <a:lnTo>
                    <a:pt x="476" y="190"/>
                  </a:lnTo>
                  <a:lnTo>
                    <a:pt x="478" y="192"/>
                  </a:lnTo>
                  <a:lnTo>
                    <a:pt x="478" y="193"/>
                  </a:lnTo>
                  <a:lnTo>
                    <a:pt x="478" y="194"/>
                  </a:lnTo>
                  <a:lnTo>
                    <a:pt x="475" y="203"/>
                  </a:lnTo>
                  <a:lnTo>
                    <a:pt x="485" y="203"/>
                  </a:lnTo>
                  <a:lnTo>
                    <a:pt x="499" y="203"/>
                  </a:lnTo>
                  <a:lnTo>
                    <a:pt x="513" y="203"/>
                  </a:lnTo>
                  <a:lnTo>
                    <a:pt x="527" y="205"/>
                  </a:lnTo>
                  <a:lnTo>
                    <a:pt x="540" y="207"/>
                  </a:lnTo>
                  <a:lnTo>
                    <a:pt x="550" y="213"/>
                  </a:lnTo>
                  <a:lnTo>
                    <a:pt x="554" y="219"/>
                  </a:lnTo>
                  <a:lnTo>
                    <a:pt x="555" y="227"/>
                  </a:lnTo>
                  <a:lnTo>
                    <a:pt x="554" y="235"/>
                  </a:lnTo>
                  <a:lnTo>
                    <a:pt x="554" y="243"/>
                  </a:lnTo>
                  <a:lnTo>
                    <a:pt x="547" y="307"/>
                  </a:lnTo>
                  <a:lnTo>
                    <a:pt x="520" y="565"/>
                  </a:lnTo>
                  <a:lnTo>
                    <a:pt x="520" y="566"/>
                  </a:lnTo>
                  <a:lnTo>
                    <a:pt x="517" y="567"/>
                  </a:lnTo>
                  <a:lnTo>
                    <a:pt x="516" y="567"/>
                  </a:lnTo>
                  <a:lnTo>
                    <a:pt x="514" y="566"/>
                  </a:lnTo>
                  <a:lnTo>
                    <a:pt x="514" y="567"/>
                  </a:lnTo>
                  <a:lnTo>
                    <a:pt x="513" y="567"/>
                  </a:lnTo>
                  <a:lnTo>
                    <a:pt x="497" y="566"/>
                  </a:lnTo>
                  <a:lnTo>
                    <a:pt x="483" y="558"/>
                  </a:lnTo>
                  <a:lnTo>
                    <a:pt x="472" y="548"/>
                  </a:lnTo>
                  <a:lnTo>
                    <a:pt x="467" y="532"/>
                  </a:lnTo>
                  <a:lnTo>
                    <a:pt x="468" y="519"/>
                  </a:lnTo>
                  <a:lnTo>
                    <a:pt x="475" y="508"/>
                  </a:lnTo>
                  <a:lnTo>
                    <a:pt x="484" y="501"/>
                  </a:lnTo>
                  <a:lnTo>
                    <a:pt x="497" y="499"/>
                  </a:lnTo>
                  <a:lnTo>
                    <a:pt x="508" y="371"/>
                  </a:lnTo>
                  <a:lnTo>
                    <a:pt x="520" y="244"/>
                  </a:lnTo>
                  <a:lnTo>
                    <a:pt x="491" y="239"/>
                  </a:lnTo>
                  <a:lnTo>
                    <a:pt x="480" y="237"/>
                  </a:lnTo>
                  <a:lnTo>
                    <a:pt x="470" y="235"/>
                  </a:lnTo>
                  <a:lnTo>
                    <a:pt x="448" y="358"/>
                  </a:lnTo>
                  <a:lnTo>
                    <a:pt x="428" y="482"/>
                  </a:lnTo>
                  <a:lnTo>
                    <a:pt x="429" y="484"/>
                  </a:lnTo>
                  <a:lnTo>
                    <a:pt x="429" y="485"/>
                  </a:lnTo>
                  <a:lnTo>
                    <a:pt x="427" y="490"/>
                  </a:lnTo>
                  <a:lnTo>
                    <a:pt x="427" y="491"/>
                  </a:lnTo>
                  <a:lnTo>
                    <a:pt x="427" y="491"/>
                  </a:lnTo>
                  <a:lnTo>
                    <a:pt x="428" y="490"/>
                  </a:lnTo>
                  <a:lnTo>
                    <a:pt x="428" y="491"/>
                  </a:lnTo>
                  <a:lnTo>
                    <a:pt x="423" y="531"/>
                  </a:lnTo>
                  <a:lnTo>
                    <a:pt x="417" y="570"/>
                  </a:lnTo>
                  <a:lnTo>
                    <a:pt x="416" y="611"/>
                  </a:lnTo>
                  <a:lnTo>
                    <a:pt x="421" y="675"/>
                  </a:lnTo>
                  <a:lnTo>
                    <a:pt x="434" y="738"/>
                  </a:lnTo>
                  <a:lnTo>
                    <a:pt x="466" y="857"/>
                  </a:lnTo>
                  <a:lnTo>
                    <a:pt x="501" y="974"/>
                  </a:lnTo>
                  <a:lnTo>
                    <a:pt x="501" y="974"/>
                  </a:lnTo>
                  <a:lnTo>
                    <a:pt x="501" y="976"/>
                  </a:lnTo>
                  <a:lnTo>
                    <a:pt x="501" y="977"/>
                  </a:lnTo>
                  <a:lnTo>
                    <a:pt x="501" y="980"/>
                  </a:lnTo>
                  <a:lnTo>
                    <a:pt x="500" y="980"/>
                  </a:lnTo>
                  <a:lnTo>
                    <a:pt x="431" y="995"/>
                  </a:lnTo>
                  <a:lnTo>
                    <a:pt x="360" y="1003"/>
                  </a:lnTo>
                  <a:lnTo>
                    <a:pt x="289" y="1006"/>
                  </a:lnTo>
                  <a:lnTo>
                    <a:pt x="237" y="1005"/>
                  </a:lnTo>
                  <a:lnTo>
                    <a:pt x="183" y="1001"/>
                  </a:lnTo>
                  <a:lnTo>
                    <a:pt x="131" y="993"/>
                  </a:lnTo>
                  <a:lnTo>
                    <a:pt x="80" y="980"/>
                  </a:lnTo>
                  <a:lnTo>
                    <a:pt x="78" y="978"/>
                  </a:lnTo>
                  <a:lnTo>
                    <a:pt x="78" y="977"/>
                  </a:lnTo>
                  <a:lnTo>
                    <a:pt x="78" y="977"/>
                  </a:lnTo>
                  <a:lnTo>
                    <a:pt x="77" y="976"/>
                  </a:lnTo>
                  <a:lnTo>
                    <a:pt x="77" y="973"/>
                  </a:lnTo>
                  <a:lnTo>
                    <a:pt x="99" y="854"/>
                  </a:lnTo>
                  <a:lnTo>
                    <a:pt x="125" y="735"/>
                  </a:lnTo>
                  <a:lnTo>
                    <a:pt x="136" y="697"/>
                  </a:lnTo>
                  <a:lnTo>
                    <a:pt x="145" y="658"/>
                  </a:lnTo>
                  <a:lnTo>
                    <a:pt x="149" y="618"/>
                  </a:lnTo>
                  <a:lnTo>
                    <a:pt x="148" y="584"/>
                  </a:lnTo>
                  <a:lnTo>
                    <a:pt x="143" y="552"/>
                  </a:lnTo>
                  <a:lnTo>
                    <a:pt x="139" y="518"/>
                  </a:lnTo>
                  <a:lnTo>
                    <a:pt x="137" y="516"/>
                  </a:lnTo>
                  <a:lnTo>
                    <a:pt x="128" y="476"/>
                  </a:lnTo>
                  <a:lnTo>
                    <a:pt x="118" y="435"/>
                  </a:lnTo>
                  <a:lnTo>
                    <a:pt x="106" y="396"/>
                  </a:lnTo>
                  <a:lnTo>
                    <a:pt x="93" y="357"/>
                  </a:lnTo>
                  <a:lnTo>
                    <a:pt x="77" y="320"/>
                  </a:lnTo>
                  <a:lnTo>
                    <a:pt x="57" y="283"/>
                  </a:lnTo>
                  <a:lnTo>
                    <a:pt x="33" y="251"/>
                  </a:lnTo>
                  <a:lnTo>
                    <a:pt x="4" y="219"/>
                  </a:lnTo>
                  <a:lnTo>
                    <a:pt x="2" y="218"/>
                  </a:lnTo>
                  <a:lnTo>
                    <a:pt x="2" y="218"/>
                  </a:lnTo>
                  <a:lnTo>
                    <a:pt x="1" y="215"/>
                  </a:lnTo>
                  <a:lnTo>
                    <a:pt x="0" y="214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10"/>
                  </a:lnTo>
                  <a:lnTo>
                    <a:pt x="2" y="210"/>
                  </a:lnTo>
                  <a:lnTo>
                    <a:pt x="4" y="211"/>
                  </a:lnTo>
                  <a:lnTo>
                    <a:pt x="2" y="210"/>
                  </a:lnTo>
                  <a:lnTo>
                    <a:pt x="2" y="209"/>
                  </a:lnTo>
                  <a:lnTo>
                    <a:pt x="4" y="209"/>
                  </a:lnTo>
                  <a:lnTo>
                    <a:pt x="4" y="209"/>
                  </a:lnTo>
                  <a:lnTo>
                    <a:pt x="5" y="209"/>
                  </a:lnTo>
                  <a:lnTo>
                    <a:pt x="21" y="207"/>
                  </a:lnTo>
                  <a:lnTo>
                    <a:pt x="39" y="206"/>
                  </a:lnTo>
                  <a:lnTo>
                    <a:pt x="56" y="205"/>
                  </a:lnTo>
                  <a:lnTo>
                    <a:pt x="74" y="202"/>
                  </a:lnTo>
                  <a:lnTo>
                    <a:pt x="90" y="197"/>
                  </a:lnTo>
                  <a:lnTo>
                    <a:pt x="102" y="188"/>
                  </a:lnTo>
                  <a:lnTo>
                    <a:pt x="108" y="180"/>
                  </a:lnTo>
                  <a:lnTo>
                    <a:pt x="114" y="169"/>
                  </a:lnTo>
                  <a:lnTo>
                    <a:pt x="119" y="159"/>
                  </a:lnTo>
                  <a:lnTo>
                    <a:pt x="137" y="137"/>
                  </a:lnTo>
                  <a:lnTo>
                    <a:pt x="160" y="120"/>
                  </a:lnTo>
                  <a:lnTo>
                    <a:pt x="184" y="105"/>
                  </a:lnTo>
                  <a:lnTo>
                    <a:pt x="212" y="96"/>
                  </a:lnTo>
                  <a:lnTo>
                    <a:pt x="239" y="91"/>
                  </a:lnTo>
                  <a:lnTo>
                    <a:pt x="242" y="91"/>
                  </a:lnTo>
                  <a:lnTo>
                    <a:pt x="230" y="55"/>
                  </a:lnTo>
                  <a:lnTo>
                    <a:pt x="220" y="19"/>
                  </a:lnTo>
                  <a:lnTo>
                    <a:pt x="220" y="18"/>
                  </a:lnTo>
                  <a:lnTo>
                    <a:pt x="221" y="16"/>
                  </a:lnTo>
                  <a:lnTo>
                    <a:pt x="221" y="15"/>
                  </a:lnTo>
                  <a:lnTo>
                    <a:pt x="221" y="12"/>
                  </a:lnTo>
                  <a:lnTo>
                    <a:pt x="239" y="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CustomShape 59"/>
            <p:cNvSpPr/>
            <p:nvPr/>
          </p:nvSpPr>
          <p:spPr>
            <a:xfrm>
              <a:off x="2742120" y="4102200"/>
              <a:ext cx="113760" cy="123120"/>
            </a:xfrm>
            <a:custGeom>
              <a:avLst/>
              <a:gdLst/>
              <a:ahLst/>
              <a:cxnLst/>
              <a:rect l="l" t="t" r="r" b="b"/>
              <a:pathLst>
                <a:path w="72" h="78">
                  <a:moveTo>
                    <a:pt x="72" y="0"/>
                  </a:moveTo>
                  <a:lnTo>
                    <a:pt x="72" y="1"/>
                  </a:lnTo>
                  <a:lnTo>
                    <a:pt x="72" y="2"/>
                  </a:lnTo>
                  <a:lnTo>
                    <a:pt x="38" y="40"/>
                  </a:lnTo>
                  <a:lnTo>
                    <a:pt x="4" y="77"/>
                  </a:lnTo>
                  <a:lnTo>
                    <a:pt x="2" y="78"/>
                  </a:lnTo>
                  <a:lnTo>
                    <a:pt x="1" y="78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34" y="35"/>
                  </a:lnTo>
                  <a:lnTo>
                    <a:pt x="7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CustomShape 60"/>
            <p:cNvSpPr/>
            <p:nvPr/>
          </p:nvSpPr>
          <p:spPr>
            <a:xfrm>
              <a:off x="2878560" y="4105080"/>
              <a:ext cx="18360" cy="132480"/>
            </a:xfrm>
            <a:custGeom>
              <a:avLst/>
              <a:gdLst/>
              <a:ahLst/>
              <a:cxnLst/>
              <a:rect l="l" t="t" r="r" b="b"/>
              <a:pathLst>
                <a:path w="12" h="84">
                  <a:moveTo>
                    <a:pt x="11" y="0"/>
                  </a:moveTo>
                  <a:lnTo>
                    <a:pt x="12" y="2"/>
                  </a:lnTo>
                  <a:lnTo>
                    <a:pt x="12" y="3"/>
                  </a:lnTo>
                  <a:lnTo>
                    <a:pt x="11" y="42"/>
                  </a:lnTo>
                  <a:lnTo>
                    <a:pt x="4" y="82"/>
                  </a:lnTo>
                  <a:lnTo>
                    <a:pt x="3" y="83"/>
                  </a:lnTo>
                  <a:lnTo>
                    <a:pt x="1" y="84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7" y="42"/>
                  </a:lnTo>
                  <a:lnTo>
                    <a:pt x="9" y="3"/>
                  </a:lnTo>
                  <a:lnTo>
                    <a:pt x="9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CustomShape 61"/>
            <p:cNvSpPr/>
            <p:nvPr/>
          </p:nvSpPr>
          <p:spPr>
            <a:xfrm>
              <a:off x="2940480" y="4108320"/>
              <a:ext cx="48600" cy="126360"/>
            </a:xfrm>
            <a:custGeom>
              <a:avLst/>
              <a:gdLst/>
              <a:ahLst/>
              <a:cxnLst/>
              <a:rect l="l" t="t" r="r" b="b"/>
              <a:pathLst>
                <a:path w="31" h="80">
                  <a:moveTo>
                    <a:pt x="2" y="0"/>
                  </a:moveTo>
                  <a:lnTo>
                    <a:pt x="3" y="0"/>
                  </a:lnTo>
                  <a:lnTo>
                    <a:pt x="19" y="38"/>
                  </a:lnTo>
                  <a:lnTo>
                    <a:pt x="31" y="77"/>
                  </a:lnTo>
                  <a:lnTo>
                    <a:pt x="31" y="78"/>
                  </a:lnTo>
                  <a:lnTo>
                    <a:pt x="29" y="80"/>
                  </a:lnTo>
                  <a:lnTo>
                    <a:pt x="28" y="80"/>
                  </a:lnTo>
                  <a:lnTo>
                    <a:pt x="27" y="78"/>
                  </a:lnTo>
                  <a:lnTo>
                    <a:pt x="15" y="39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CustomShape 62"/>
            <p:cNvSpPr/>
            <p:nvPr/>
          </p:nvSpPr>
          <p:spPr>
            <a:xfrm>
              <a:off x="2983680" y="4105080"/>
              <a:ext cx="115200" cy="84960"/>
            </a:xfrm>
            <a:custGeom>
              <a:avLst/>
              <a:gdLst/>
              <a:ahLst/>
              <a:cxnLst/>
              <a:rect l="l" t="t" r="r" b="b"/>
              <a:pathLst>
                <a:path w="73" h="54">
                  <a:moveTo>
                    <a:pt x="1" y="0"/>
                  </a:moveTo>
                  <a:lnTo>
                    <a:pt x="2" y="0"/>
                  </a:lnTo>
                  <a:lnTo>
                    <a:pt x="26" y="16"/>
                  </a:lnTo>
                  <a:lnTo>
                    <a:pt x="51" y="33"/>
                  </a:lnTo>
                  <a:lnTo>
                    <a:pt x="72" y="51"/>
                  </a:lnTo>
                  <a:lnTo>
                    <a:pt x="73" y="53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9" y="54"/>
                  </a:lnTo>
                  <a:lnTo>
                    <a:pt x="52" y="42"/>
                  </a:lnTo>
                  <a:lnTo>
                    <a:pt x="35" y="29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56" name="CustomShape 63"/>
          <p:cNvSpPr/>
          <p:nvPr/>
        </p:nvSpPr>
        <p:spPr>
          <a:xfrm rot="18478800">
            <a:off x="3412800" y="6108480"/>
            <a:ext cx="161280" cy="2390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64"/>
          <p:cNvSpPr/>
          <p:nvPr/>
        </p:nvSpPr>
        <p:spPr>
          <a:xfrm rot="1995000">
            <a:off x="3488760" y="5060880"/>
            <a:ext cx="304200" cy="5234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65"/>
          <p:cNvSpPr/>
          <p:nvPr/>
        </p:nvSpPr>
        <p:spPr>
          <a:xfrm>
            <a:off x="3456720" y="4822920"/>
            <a:ext cx="119880" cy="173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66"/>
          <p:cNvSpPr/>
          <p:nvPr/>
        </p:nvSpPr>
        <p:spPr>
          <a:xfrm rot="2416800" flipH="1" flipV="1">
            <a:off x="767160" y="3043800"/>
            <a:ext cx="659880" cy="552600"/>
          </a:xfrm>
          <a:custGeom>
            <a:avLst/>
            <a:gdLst/>
            <a:ahLst/>
            <a:cxnLst/>
            <a:rect l="l" t="t" r="r" b="b"/>
            <a:pathLst>
              <a:path w="98" h="92">
                <a:moveTo>
                  <a:pt x="9" y="12"/>
                </a:moveTo>
                <a:lnTo>
                  <a:pt x="7" y="25"/>
                </a:lnTo>
                <a:lnTo>
                  <a:pt x="9" y="38"/>
                </a:lnTo>
                <a:lnTo>
                  <a:pt x="14" y="51"/>
                </a:lnTo>
                <a:lnTo>
                  <a:pt x="25" y="64"/>
                </a:lnTo>
                <a:lnTo>
                  <a:pt x="37" y="75"/>
                </a:lnTo>
                <a:lnTo>
                  <a:pt x="50" y="83"/>
                </a:lnTo>
                <a:lnTo>
                  <a:pt x="63" y="86"/>
                </a:lnTo>
                <a:lnTo>
                  <a:pt x="76" y="84"/>
                </a:lnTo>
                <a:lnTo>
                  <a:pt x="76" y="84"/>
                </a:lnTo>
                <a:lnTo>
                  <a:pt x="76" y="81"/>
                </a:lnTo>
                <a:lnTo>
                  <a:pt x="77" y="81"/>
                </a:lnTo>
                <a:lnTo>
                  <a:pt x="79" y="81"/>
                </a:lnTo>
                <a:lnTo>
                  <a:pt x="80" y="81"/>
                </a:lnTo>
                <a:lnTo>
                  <a:pt x="80" y="81"/>
                </a:lnTo>
                <a:lnTo>
                  <a:pt x="79" y="76"/>
                </a:lnTo>
                <a:lnTo>
                  <a:pt x="79" y="71"/>
                </a:lnTo>
                <a:lnTo>
                  <a:pt x="79" y="64"/>
                </a:lnTo>
                <a:lnTo>
                  <a:pt x="77" y="59"/>
                </a:lnTo>
                <a:lnTo>
                  <a:pt x="73" y="55"/>
                </a:lnTo>
                <a:lnTo>
                  <a:pt x="69" y="51"/>
                </a:lnTo>
                <a:lnTo>
                  <a:pt x="64" y="48"/>
                </a:lnTo>
                <a:lnTo>
                  <a:pt x="59" y="47"/>
                </a:lnTo>
                <a:lnTo>
                  <a:pt x="54" y="46"/>
                </a:lnTo>
                <a:lnTo>
                  <a:pt x="48" y="45"/>
                </a:lnTo>
                <a:lnTo>
                  <a:pt x="34" y="39"/>
                </a:lnTo>
                <a:lnTo>
                  <a:pt x="20" y="31"/>
                </a:lnTo>
                <a:lnTo>
                  <a:pt x="17" y="28"/>
                </a:lnTo>
                <a:lnTo>
                  <a:pt x="13" y="25"/>
                </a:lnTo>
                <a:lnTo>
                  <a:pt x="12" y="21"/>
                </a:lnTo>
                <a:lnTo>
                  <a:pt x="10" y="16"/>
                </a:lnTo>
                <a:lnTo>
                  <a:pt x="9" y="12"/>
                </a:lnTo>
                <a:close/>
                <a:moveTo>
                  <a:pt x="35" y="7"/>
                </a:moveTo>
                <a:lnTo>
                  <a:pt x="16" y="9"/>
                </a:lnTo>
                <a:lnTo>
                  <a:pt x="14" y="17"/>
                </a:lnTo>
                <a:lnTo>
                  <a:pt x="21" y="24"/>
                </a:lnTo>
                <a:lnTo>
                  <a:pt x="31" y="30"/>
                </a:lnTo>
                <a:lnTo>
                  <a:pt x="45" y="35"/>
                </a:lnTo>
                <a:lnTo>
                  <a:pt x="58" y="41"/>
                </a:lnTo>
                <a:lnTo>
                  <a:pt x="69" y="45"/>
                </a:lnTo>
                <a:lnTo>
                  <a:pt x="76" y="47"/>
                </a:lnTo>
                <a:lnTo>
                  <a:pt x="82" y="56"/>
                </a:lnTo>
                <a:lnTo>
                  <a:pt x="85" y="67"/>
                </a:lnTo>
                <a:lnTo>
                  <a:pt x="84" y="77"/>
                </a:lnTo>
                <a:lnTo>
                  <a:pt x="92" y="67"/>
                </a:lnTo>
                <a:lnTo>
                  <a:pt x="93" y="55"/>
                </a:lnTo>
                <a:lnTo>
                  <a:pt x="89" y="43"/>
                </a:lnTo>
                <a:lnTo>
                  <a:pt x="82" y="33"/>
                </a:lnTo>
                <a:lnTo>
                  <a:pt x="73" y="24"/>
                </a:lnTo>
                <a:lnTo>
                  <a:pt x="55" y="12"/>
                </a:lnTo>
                <a:lnTo>
                  <a:pt x="35" y="7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8"/>
                </a:lnTo>
                <a:lnTo>
                  <a:pt x="76" y="17"/>
                </a:lnTo>
                <a:lnTo>
                  <a:pt x="88" y="29"/>
                </a:lnTo>
                <a:lnTo>
                  <a:pt x="94" y="39"/>
                </a:lnTo>
                <a:lnTo>
                  <a:pt x="98" y="52"/>
                </a:lnTo>
                <a:lnTo>
                  <a:pt x="98" y="66"/>
                </a:lnTo>
                <a:lnTo>
                  <a:pt x="94" y="77"/>
                </a:lnTo>
                <a:lnTo>
                  <a:pt x="84" y="86"/>
                </a:lnTo>
                <a:lnTo>
                  <a:pt x="72" y="92"/>
                </a:lnTo>
                <a:lnTo>
                  <a:pt x="58" y="92"/>
                </a:lnTo>
                <a:lnTo>
                  <a:pt x="43" y="86"/>
                </a:lnTo>
                <a:lnTo>
                  <a:pt x="30" y="79"/>
                </a:lnTo>
                <a:lnTo>
                  <a:pt x="18" y="67"/>
                </a:lnTo>
                <a:lnTo>
                  <a:pt x="9" y="55"/>
                </a:lnTo>
                <a:lnTo>
                  <a:pt x="3" y="41"/>
                </a:lnTo>
                <a:lnTo>
                  <a:pt x="0" y="28"/>
                </a:lnTo>
                <a:lnTo>
                  <a:pt x="1" y="16"/>
                </a:lnTo>
                <a:lnTo>
                  <a:pt x="9" y="5"/>
                </a:lnTo>
                <a:lnTo>
                  <a:pt x="10" y="5"/>
                </a:lnTo>
                <a:lnTo>
                  <a:pt x="10" y="5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67"/>
          <p:cNvSpPr/>
          <p:nvPr/>
        </p:nvSpPr>
        <p:spPr>
          <a:xfrm rot="19356000">
            <a:off x="97920" y="1014120"/>
            <a:ext cx="304200" cy="5234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68"/>
          <p:cNvSpPr/>
          <p:nvPr/>
        </p:nvSpPr>
        <p:spPr>
          <a:xfrm rot="3066600">
            <a:off x="1198800" y="5174280"/>
            <a:ext cx="304200" cy="5234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69"/>
          <p:cNvSpPr/>
          <p:nvPr/>
        </p:nvSpPr>
        <p:spPr>
          <a:xfrm rot="685200">
            <a:off x="403200" y="1057680"/>
            <a:ext cx="161280" cy="2390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3" name="Group 70"/>
          <p:cNvGrpSpPr/>
          <p:nvPr/>
        </p:nvGrpSpPr>
        <p:grpSpPr>
          <a:xfrm>
            <a:off x="3538800" y="5584320"/>
            <a:ext cx="886680" cy="285120"/>
            <a:chOff x="3538800" y="5584320"/>
            <a:chExt cx="886680" cy="285120"/>
          </a:xfrm>
        </p:grpSpPr>
        <p:sp>
          <p:nvSpPr>
            <p:cNvPr id="164" name="CustomShape 71"/>
            <p:cNvSpPr/>
            <p:nvPr/>
          </p:nvSpPr>
          <p:spPr>
            <a:xfrm>
              <a:off x="3538800" y="5584320"/>
              <a:ext cx="116640" cy="204120"/>
            </a:xfrm>
            <a:custGeom>
              <a:avLst/>
              <a:gdLst/>
              <a:ahLst/>
              <a:cxnLst/>
              <a:rect l="l" t="t" r="r" b="b"/>
              <a:pathLst>
                <a:path w="74" h="129">
                  <a:moveTo>
                    <a:pt x="56" y="0"/>
                  </a:moveTo>
                  <a:lnTo>
                    <a:pt x="70" y="5"/>
                  </a:lnTo>
                  <a:lnTo>
                    <a:pt x="72" y="6"/>
                  </a:lnTo>
                  <a:lnTo>
                    <a:pt x="72" y="7"/>
                  </a:lnTo>
                  <a:lnTo>
                    <a:pt x="70" y="9"/>
                  </a:lnTo>
                  <a:lnTo>
                    <a:pt x="69" y="9"/>
                  </a:lnTo>
                  <a:lnTo>
                    <a:pt x="57" y="6"/>
                  </a:lnTo>
                  <a:lnTo>
                    <a:pt x="45" y="7"/>
                  </a:lnTo>
                  <a:lnTo>
                    <a:pt x="35" y="13"/>
                  </a:lnTo>
                  <a:lnTo>
                    <a:pt x="26" y="22"/>
                  </a:lnTo>
                  <a:lnTo>
                    <a:pt x="18" y="32"/>
                  </a:lnTo>
                  <a:lnTo>
                    <a:pt x="13" y="45"/>
                  </a:lnTo>
                  <a:lnTo>
                    <a:pt x="9" y="58"/>
                  </a:lnTo>
                  <a:lnTo>
                    <a:pt x="6" y="73"/>
                  </a:lnTo>
                  <a:lnTo>
                    <a:pt x="6" y="86"/>
                  </a:lnTo>
                  <a:lnTo>
                    <a:pt x="10" y="98"/>
                  </a:lnTo>
                  <a:lnTo>
                    <a:pt x="15" y="108"/>
                  </a:lnTo>
                  <a:lnTo>
                    <a:pt x="25" y="117"/>
                  </a:lnTo>
                  <a:lnTo>
                    <a:pt x="36" y="121"/>
                  </a:lnTo>
                  <a:lnTo>
                    <a:pt x="52" y="123"/>
                  </a:lnTo>
                  <a:lnTo>
                    <a:pt x="72" y="119"/>
                  </a:lnTo>
                  <a:lnTo>
                    <a:pt x="73" y="119"/>
                  </a:lnTo>
                  <a:lnTo>
                    <a:pt x="74" y="120"/>
                  </a:lnTo>
                  <a:lnTo>
                    <a:pt x="74" y="121"/>
                  </a:lnTo>
                  <a:lnTo>
                    <a:pt x="74" y="123"/>
                  </a:lnTo>
                  <a:lnTo>
                    <a:pt x="73" y="124"/>
                  </a:lnTo>
                  <a:lnTo>
                    <a:pt x="53" y="129"/>
                  </a:lnTo>
                  <a:lnTo>
                    <a:pt x="35" y="128"/>
                  </a:lnTo>
                  <a:lnTo>
                    <a:pt x="21" y="121"/>
                  </a:lnTo>
                  <a:lnTo>
                    <a:pt x="9" y="108"/>
                  </a:lnTo>
                  <a:lnTo>
                    <a:pt x="2" y="91"/>
                  </a:lnTo>
                  <a:lnTo>
                    <a:pt x="0" y="70"/>
                  </a:lnTo>
                  <a:lnTo>
                    <a:pt x="1" y="57"/>
                  </a:lnTo>
                  <a:lnTo>
                    <a:pt x="6" y="44"/>
                  </a:lnTo>
                  <a:lnTo>
                    <a:pt x="11" y="30"/>
                  </a:lnTo>
                  <a:lnTo>
                    <a:pt x="21" y="17"/>
                  </a:lnTo>
                  <a:lnTo>
                    <a:pt x="31" y="6"/>
                  </a:lnTo>
                  <a:lnTo>
                    <a:pt x="43" y="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72"/>
            <p:cNvSpPr/>
            <p:nvPr/>
          </p:nvSpPr>
          <p:spPr>
            <a:xfrm>
              <a:off x="3680280" y="5666760"/>
              <a:ext cx="70560" cy="119880"/>
            </a:xfrm>
            <a:custGeom>
              <a:avLst/>
              <a:gdLst/>
              <a:ahLst/>
              <a:cxnLst/>
              <a:rect l="l" t="t" r="r" b="b"/>
              <a:pathLst>
                <a:path w="45" h="76">
                  <a:moveTo>
                    <a:pt x="17" y="38"/>
                  </a:moveTo>
                  <a:lnTo>
                    <a:pt x="11" y="39"/>
                  </a:lnTo>
                  <a:lnTo>
                    <a:pt x="8" y="44"/>
                  </a:lnTo>
                  <a:lnTo>
                    <a:pt x="6" y="54"/>
                  </a:lnTo>
                  <a:lnTo>
                    <a:pt x="6" y="57"/>
                  </a:lnTo>
                  <a:lnTo>
                    <a:pt x="8" y="61"/>
                  </a:lnTo>
                  <a:lnTo>
                    <a:pt x="10" y="64"/>
                  </a:lnTo>
                  <a:lnTo>
                    <a:pt x="14" y="68"/>
                  </a:lnTo>
                  <a:lnTo>
                    <a:pt x="31" y="65"/>
                  </a:lnTo>
                  <a:lnTo>
                    <a:pt x="34" y="63"/>
                  </a:lnTo>
                  <a:lnTo>
                    <a:pt x="35" y="59"/>
                  </a:lnTo>
                  <a:lnTo>
                    <a:pt x="36" y="55"/>
                  </a:lnTo>
                  <a:lnTo>
                    <a:pt x="38" y="51"/>
                  </a:lnTo>
                  <a:lnTo>
                    <a:pt x="39" y="46"/>
                  </a:lnTo>
                  <a:lnTo>
                    <a:pt x="38" y="46"/>
                  </a:lnTo>
                  <a:lnTo>
                    <a:pt x="35" y="44"/>
                  </a:lnTo>
                  <a:lnTo>
                    <a:pt x="30" y="42"/>
                  </a:lnTo>
                  <a:lnTo>
                    <a:pt x="23" y="39"/>
                  </a:lnTo>
                  <a:lnTo>
                    <a:pt x="17" y="38"/>
                  </a:lnTo>
                  <a:close/>
                  <a:moveTo>
                    <a:pt x="11" y="0"/>
                  </a:moveTo>
                  <a:lnTo>
                    <a:pt x="21" y="0"/>
                  </a:lnTo>
                  <a:lnTo>
                    <a:pt x="30" y="5"/>
                  </a:lnTo>
                  <a:lnTo>
                    <a:pt x="38" y="13"/>
                  </a:lnTo>
                  <a:lnTo>
                    <a:pt x="42" y="22"/>
                  </a:lnTo>
                  <a:lnTo>
                    <a:pt x="45" y="33"/>
                  </a:lnTo>
                  <a:lnTo>
                    <a:pt x="45" y="46"/>
                  </a:lnTo>
                  <a:lnTo>
                    <a:pt x="43" y="57"/>
                  </a:lnTo>
                  <a:lnTo>
                    <a:pt x="38" y="68"/>
                  </a:lnTo>
                  <a:lnTo>
                    <a:pt x="28" y="75"/>
                  </a:lnTo>
                  <a:lnTo>
                    <a:pt x="17" y="76"/>
                  </a:lnTo>
                  <a:lnTo>
                    <a:pt x="6" y="71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2" y="40"/>
                  </a:lnTo>
                  <a:lnTo>
                    <a:pt x="5" y="37"/>
                  </a:lnTo>
                  <a:lnTo>
                    <a:pt x="9" y="34"/>
                  </a:lnTo>
                  <a:lnTo>
                    <a:pt x="13" y="33"/>
                  </a:lnTo>
                  <a:lnTo>
                    <a:pt x="19" y="31"/>
                  </a:lnTo>
                  <a:lnTo>
                    <a:pt x="27" y="33"/>
                  </a:lnTo>
                  <a:lnTo>
                    <a:pt x="34" y="35"/>
                  </a:lnTo>
                  <a:lnTo>
                    <a:pt x="35" y="40"/>
                  </a:lnTo>
                  <a:lnTo>
                    <a:pt x="36" y="39"/>
                  </a:lnTo>
                  <a:lnTo>
                    <a:pt x="38" y="38"/>
                  </a:lnTo>
                  <a:lnTo>
                    <a:pt x="39" y="38"/>
                  </a:lnTo>
                  <a:lnTo>
                    <a:pt x="36" y="26"/>
                  </a:lnTo>
                  <a:lnTo>
                    <a:pt x="31" y="16"/>
                  </a:lnTo>
                  <a:lnTo>
                    <a:pt x="25" y="8"/>
                  </a:lnTo>
                  <a:lnTo>
                    <a:pt x="15" y="5"/>
                  </a:lnTo>
                  <a:lnTo>
                    <a:pt x="4" y="8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2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6" name="CustomShape 73"/>
            <p:cNvSpPr/>
            <p:nvPr/>
          </p:nvSpPr>
          <p:spPr>
            <a:xfrm>
              <a:off x="3769200" y="5654160"/>
              <a:ext cx="67680" cy="215280"/>
            </a:xfrm>
            <a:custGeom>
              <a:avLst/>
              <a:gdLst/>
              <a:ahLst/>
              <a:cxnLst/>
              <a:rect l="l" t="t" r="r" b="b"/>
              <a:pathLst>
                <a:path w="43" h="136">
                  <a:moveTo>
                    <a:pt x="8" y="4"/>
                  </a:moveTo>
                  <a:lnTo>
                    <a:pt x="7" y="4"/>
                  </a:lnTo>
                  <a:lnTo>
                    <a:pt x="7" y="7"/>
                  </a:lnTo>
                  <a:lnTo>
                    <a:pt x="9" y="59"/>
                  </a:lnTo>
                  <a:lnTo>
                    <a:pt x="21" y="58"/>
                  </a:lnTo>
                  <a:lnTo>
                    <a:pt x="31" y="52"/>
                  </a:lnTo>
                  <a:lnTo>
                    <a:pt x="37" y="43"/>
                  </a:lnTo>
                  <a:lnTo>
                    <a:pt x="37" y="31"/>
                  </a:lnTo>
                  <a:lnTo>
                    <a:pt x="34" y="24"/>
                  </a:lnTo>
                  <a:lnTo>
                    <a:pt x="30" y="17"/>
                  </a:lnTo>
                  <a:lnTo>
                    <a:pt x="24" y="12"/>
                  </a:lnTo>
                  <a:lnTo>
                    <a:pt x="22" y="11"/>
                  </a:lnTo>
                  <a:lnTo>
                    <a:pt x="20" y="9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10" y="5"/>
                  </a:lnTo>
                  <a:lnTo>
                    <a:pt x="8" y="4"/>
                  </a:lnTo>
                  <a:close/>
                  <a:moveTo>
                    <a:pt x="14" y="0"/>
                  </a:moveTo>
                  <a:lnTo>
                    <a:pt x="26" y="4"/>
                  </a:lnTo>
                  <a:lnTo>
                    <a:pt x="35" y="13"/>
                  </a:lnTo>
                  <a:lnTo>
                    <a:pt x="41" y="25"/>
                  </a:lnTo>
                  <a:lnTo>
                    <a:pt x="43" y="37"/>
                  </a:lnTo>
                  <a:lnTo>
                    <a:pt x="41" y="50"/>
                  </a:lnTo>
                  <a:lnTo>
                    <a:pt x="33" y="60"/>
                  </a:lnTo>
                  <a:lnTo>
                    <a:pt x="22" y="65"/>
                  </a:lnTo>
                  <a:lnTo>
                    <a:pt x="9" y="65"/>
                  </a:lnTo>
                  <a:lnTo>
                    <a:pt x="10" y="135"/>
                  </a:lnTo>
                  <a:lnTo>
                    <a:pt x="10" y="136"/>
                  </a:lnTo>
                  <a:lnTo>
                    <a:pt x="9" y="136"/>
                  </a:lnTo>
                  <a:lnTo>
                    <a:pt x="8" y="136"/>
                  </a:lnTo>
                  <a:lnTo>
                    <a:pt x="7" y="136"/>
                  </a:lnTo>
                  <a:lnTo>
                    <a:pt x="7" y="135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7" name="CustomShape 74"/>
            <p:cNvSpPr/>
            <p:nvPr/>
          </p:nvSpPr>
          <p:spPr>
            <a:xfrm>
              <a:off x="3866040" y="5660640"/>
              <a:ext cx="70560" cy="207360"/>
            </a:xfrm>
            <a:custGeom>
              <a:avLst/>
              <a:gdLst/>
              <a:ahLst/>
              <a:cxnLst/>
              <a:rect l="l" t="t" r="r" b="b"/>
              <a:pathLst>
                <a:path w="45" h="131">
                  <a:moveTo>
                    <a:pt x="7" y="8"/>
                  </a:moveTo>
                  <a:lnTo>
                    <a:pt x="11" y="61"/>
                  </a:lnTo>
                  <a:lnTo>
                    <a:pt x="20" y="61"/>
                  </a:lnTo>
                  <a:lnTo>
                    <a:pt x="29" y="58"/>
                  </a:lnTo>
                  <a:lnTo>
                    <a:pt x="35" y="52"/>
                  </a:lnTo>
                  <a:lnTo>
                    <a:pt x="37" y="48"/>
                  </a:lnTo>
                  <a:lnTo>
                    <a:pt x="38" y="43"/>
                  </a:lnTo>
                  <a:lnTo>
                    <a:pt x="40" y="38"/>
                  </a:lnTo>
                  <a:lnTo>
                    <a:pt x="38" y="33"/>
                  </a:lnTo>
                  <a:lnTo>
                    <a:pt x="35" y="22"/>
                  </a:lnTo>
                  <a:lnTo>
                    <a:pt x="27" y="16"/>
                  </a:lnTo>
                  <a:lnTo>
                    <a:pt x="18" y="10"/>
                  </a:lnTo>
                  <a:lnTo>
                    <a:pt x="7" y="8"/>
                  </a:lnTo>
                  <a:close/>
                  <a:moveTo>
                    <a:pt x="4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20" y="5"/>
                  </a:lnTo>
                  <a:lnTo>
                    <a:pt x="32" y="13"/>
                  </a:lnTo>
                  <a:lnTo>
                    <a:pt x="41" y="22"/>
                  </a:lnTo>
                  <a:lnTo>
                    <a:pt x="45" y="35"/>
                  </a:lnTo>
                  <a:lnTo>
                    <a:pt x="44" y="48"/>
                  </a:lnTo>
                  <a:lnTo>
                    <a:pt x="38" y="58"/>
                  </a:lnTo>
                  <a:lnTo>
                    <a:pt x="32" y="64"/>
                  </a:lnTo>
                  <a:lnTo>
                    <a:pt x="21" y="67"/>
                  </a:lnTo>
                  <a:lnTo>
                    <a:pt x="16" y="68"/>
                  </a:lnTo>
                  <a:lnTo>
                    <a:pt x="11" y="68"/>
                  </a:lnTo>
                  <a:lnTo>
                    <a:pt x="11" y="130"/>
                  </a:lnTo>
                  <a:lnTo>
                    <a:pt x="11" y="131"/>
                  </a:lnTo>
                  <a:lnTo>
                    <a:pt x="10" y="131"/>
                  </a:lnTo>
                  <a:lnTo>
                    <a:pt x="8" y="131"/>
                  </a:lnTo>
                  <a:lnTo>
                    <a:pt x="7" y="131"/>
                  </a:lnTo>
                  <a:lnTo>
                    <a:pt x="7" y="130"/>
                  </a:lnTo>
                  <a:lnTo>
                    <a:pt x="3" y="64"/>
                  </a:lnTo>
                  <a:lnTo>
                    <a:pt x="2" y="63"/>
                  </a:lnTo>
                  <a:lnTo>
                    <a:pt x="2" y="61"/>
                  </a:lnTo>
                  <a:lnTo>
                    <a:pt x="0" y="59"/>
                  </a:lnTo>
                  <a:lnTo>
                    <a:pt x="2" y="58"/>
                  </a:lnTo>
                  <a:lnTo>
                    <a:pt x="3" y="56"/>
                  </a:lnTo>
                  <a:lnTo>
                    <a:pt x="2" y="3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8" name="CustomShape 75"/>
            <p:cNvSpPr/>
            <p:nvPr/>
          </p:nvSpPr>
          <p:spPr>
            <a:xfrm>
              <a:off x="3951720" y="5666760"/>
              <a:ext cx="78480" cy="96120"/>
            </a:xfrm>
            <a:custGeom>
              <a:avLst/>
              <a:gdLst/>
              <a:ahLst/>
              <a:cxnLst/>
              <a:rect l="l" t="t" r="r" b="b"/>
              <a:pathLst>
                <a:path w="50" h="61">
                  <a:moveTo>
                    <a:pt x="43" y="0"/>
                  </a:moveTo>
                  <a:lnTo>
                    <a:pt x="45" y="1"/>
                  </a:lnTo>
                  <a:lnTo>
                    <a:pt x="46" y="3"/>
                  </a:lnTo>
                  <a:lnTo>
                    <a:pt x="49" y="12"/>
                  </a:lnTo>
                  <a:lnTo>
                    <a:pt x="50" y="22"/>
                  </a:lnTo>
                  <a:lnTo>
                    <a:pt x="49" y="34"/>
                  </a:lnTo>
                  <a:lnTo>
                    <a:pt x="46" y="44"/>
                  </a:lnTo>
                  <a:lnTo>
                    <a:pt x="41" y="54"/>
                  </a:lnTo>
                  <a:lnTo>
                    <a:pt x="33" y="59"/>
                  </a:lnTo>
                  <a:lnTo>
                    <a:pt x="21" y="61"/>
                  </a:lnTo>
                  <a:lnTo>
                    <a:pt x="12" y="59"/>
                  </a:lnTo>
                  <a:lnTo>
                    <a:pt x="5" y="52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4" y="10"/>
                  </a:lnTo>
                  <a:lnTo>
                    <a:pt x="7" y="1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1" y="3"/>
                  </a:lnTo>
                  <a:lnTo>
                    <a:pt x="7" y="18"/>
                  </a:lnTo>
                  <a:lnTo>
                    <a:pt x="7" y="33"/>
                  </a:lnTo>
                  <a:lnTo>
                    <a:pt x="8" y="40"/>
                  </a:lnTo>
                  <a:lnTo>
                    <a:pt x="11" y="48"/>
                  </a:lnTo>
                  <a:lnTo>
                    <a:pt x="17" y="54"/>
                  </a:lnTo>
                  <a:lnTo>
                    <a:pt x="25" y="55"/>
                  </a:lnTo>
                  <a:lnTo>
                    <a:pt x="34" y="51"/>
                  </a:lnTo>
                  <a:lnTo>
                    <a:pt x="39" y="43"/>
                  </a:lnTo>
                  <a:lnTo>
                    <a:pt x="42" y="34"/>
                  </a:lnTo>
                  <a:lnTo>
                    <a:pt x="43" y="23"/>
                  </a:lnTo>
                  <a:lnTo>
                    <a:pt x="42" y="13"/>
                  </a:lnTo>
                  <a:lnTo>
                    <a:pt x="41" y="4"/>
                  </a:lnTo>
                  <a:lnTo>
                    <a:pt x="41" y="3"/>
                  </a:lnTo>
                  <a:lnTo>
                    <a:pt x="42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9" name="CustomShape 76"/>
            <p:cNvSpPr/>
            <p:nvPr/>
          </p:nvSpPr>
          <p:spPr>
            <a:xfrm>
              <a:off x="4039200" y="5671800"/>
              <a:ext cx="72360" cy="104040"/>
            </a:xfrm>
            <a:custGeom>
              <a:avLst/>
              <a:gdLst/>
              <a:ahLst/>
              <a:cxnLst/>
              <a:rect l="l" t="t" r="r" b="b"/>
              <a:pathLst>
                <a:path w="46" h="66">
                  <a:moveTo>
                    <a:pt x="24" y="0"/>
                  </a:moveTo>
                  <a:lnTo>
                    <a:pt x="34" y="0"/>
                  </a:lnTo>
                  <a:lnTo>
                    <a:pt x="35" y="1"/>
                  </a:lnTo>
                  <a:lnTo>
                    <a:pt x="35" y="2"/>
                  </a:lnTo>
                  <a:lnTo>
                    <a:pt x="35" y="3"/>
                  </a:lnTo>
                  <a:lnTo>
                    <a:pt x="34" y="3"/>
                  </a:lnTo>
                  <a:lnTo>
                    <a:pt x="24" y="5"/>
                  </a:lnTo>
                  <a:lnTo>
                    <a:pt x="16" y="9"/>
                  </a:lnTo>
                  <a:lnTo>
                    <a:pt x="11" y="17"/>
                  </a:lnTo>
                  <a:lnTo>
                    <a:pt x="8" y="26"/>
                  </a:lnTo>
                  <a:lnTo>
                    <a:pt x="5" y="35"/>
                  </a:lnTo>
                  <a:lnTo>
                    <a:pt x="8" y="47"/>
                  </a:lnTo>
                  <a:lnTo>
                    <a:pt x="13" y="54"/>
                  </a:lnTo>
                  <a:lnTo>
                    <a:pt x="21" y="58"/>
                  </a:lnTo>
                  <a:lnTo>
                    <a:pt x="32" y="58"/>
                  </a:lnTo>
                  <a:lnTo>
                    <a:pt x="41" y="53"/>
                  </a:lnTo>
                  <a:lnTo>
                    <a:pt x="43" y="52"/>
                  </a:lnTo>
                  <a:lnTo>
                    <a:pt x="45" y="53"/>
                  </a:lnTo>
                  <a:lnTo>
                    <a:pt x="46" y="54"/>
                  </a:lnTo>
                  <a:lnTo>
                    <a:pt x="45" y="57"/>
                  </a:lnTo>
                  <a:lnTo>
                    <a:pt x="35" y="64"/>
                  </a:lnTo>
                  <a:lnTo>
                    <a:pt x="24" y="66"/>
                  </a:lnTo>
                  <a:lnTo>
                    <a:pt x="13" y="62"/>
                  </a:lnTo>
                  <a:lnTo>
                    <a:pt x="4" y="5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1" y="22"/>
                  </a:lnTo>
                  <a:lnTo>
                    <a:pt x="7" y="11"/>
                  </a:lnTo>
                  <a:lnTo>
                    <a:pt x="15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0" name="CustomShape 77"/>
            <p:cNvSpPr/>
            <p:nvPr/>
          </p:nvSpPr>
          <p:spPr>
            <a:xfrm>
              <a:off x="4119840" y="5668560"/>
              <a:ext cx="83520" cy="104040"/>
            </a:xfrm>
            <a:custGeom>
              <a:avLst/>
              <a:gdLst/>
              <a:ahLst/>
              <a:cxnLst/>
              <a:rect l="l" t="t" r="r" b="b"/>
              <a:pathLst>
                <a:path w="53" h="66">
                  <a:moveTo>
                    <a:pt x="26" y="0"/>
                  </a:moveTo>
                  <a:lnTo>
                    <a:pt x="34" y="4"/>
                  </a:lnTo>
                  <a:lnTo>
                    <a:pt x="36" y="5"/>
                  </a:lnTo>
                  <a:lnTo>
                    <a:pt x="34" y="7"/>
                  </a:lnTo>
                  <a:lnTo>
                    <a:pt x="33" y="7"/>
                  </a:lnTo>
                  <a:lnTo>
                    <a:pt x="22" y="4"/>
                  </a:lnTo>
                  <a:lnTo>
                    <a:pt x="16" y="8"/>
                  </a:lnTo>
                  <a:lnTo>
                    <a:pt x="11" y="16"/>
                  </a:lnTo>
                  <a:lnTo>
                    <a:pt x="8" y="26"/>
                  </a:lnTo>
                  <a:lnTo>
                    <a:pt x="7" y="36"/>
                  </a:lnTo>
                  <a:lnTo>
                    <a:pt x="8" y="45"/>
                  </a:lnTo>
                  <a:lnTo>
                    <a:pt x="15" y="54"/>
                  </a:lnTo>
                  <a:lnTo>
                    <a:pt x="24" y="59"/>
                  </a:lnTo>
                  <a:lnTo>
                    <a:pt x="34" y="58"/>
                  </a:lnTo>
                  <a:lnTo>
                    <a:pt x="39" y="55"/>
                  </a:lnTo>
                  <a:lnTo>
                    <a:pt x="43" y="51"/>
                  </a:lnTo>
                  <a:lnTo>
                    <a:pt x="49" y="47"/>
                  </a:lnTo>
                  <a:lnTo>
                    <a:pt x="50" y="47"/>
                  </a:lnTo>
                  <a:lnTo>
                    <a:pt x="51" y="49"/>
                  </a:lnTo>
                  <a:lnTo>
                    <a:pt x="53" y="50"/>
                  </a:lnTo>
                  <a:lnTo>
                    <a:pt x="51" y="51"/>
                  </a:lnTo>
                  <a:lnTo>
                    <a:pt x="43" y="60"/>
                  </a:lnTo>
                  <a:lnTo>
                    <a:pt x="33" y="64"/>
                  </a:lnTo>
                  <a:lnTo>
                    <a:pt x="22" y="66"/>
                  </a:lnTo>
                  <a:lnTo>
                    <a:pt x="13" y="62"/>
                  </a:lnTo>
                  <a:lnTo>
                    <a:pt x="5" y="54"/>
                  </a:lnTo>
                  <a:lnTo>
                    <a:pt x="2" y="41"/>
                  </a:lnTo>
                  <a:lnTo>
                    <a:pt x="0" y="29"/>
                  </a:lnTo>
                  <a:lnTo>
                    <a:pt x="3" y="16"/>
                  </a:lnTo>
                  <a:lnTo>
                    <a:pt x="11" y="5"/>
                  </a:lnTo>
                  <a:lnTo>
                    <a:pt x="19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1" name="CustomShape 78"/>
            <p:cNvSpPr/>
            <p:nvPr/>
          </p:nvSpPr>
          <p:spPr>
            <a:xfrm>
              <a:off x="4226400" y="5668560"/>
              <a:ext cx="11880" cy="107280"/>
            </a:xfrm>
            <a:custGeom>
              <a:avLst/>
              <a:gdLst/>
              <a:ahLst/>
              <a:cxnLst/>
              <a:rect l="l" t="t" r="r" b="b"/>
              <a:pathLst>
                <a:path w="8" h="68">
                  <a:moveTo>
                    <a:pt x="5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7" y="54"/>
                  </a:lnTo>
                  <a:lnTo>
                    <a:pt x="8" y="55"/>
                  </a:lnTo>
                  <a:lnTo>
                    <a:pt x="8" y="56"/>
                  </a:lnTo>
                  <a:lnTo>
                    <a:pt x="7" y="66"/>
                  </a:lnTo>
                  <a:lnTo>
                    <a:pt x="5" y="67"/>
                  </a:lnTo>
                  <a:lnTo>
                    <a:pt x="4" y="68"/>
                  </a:lnTo>
                  <a:lnTo>
                    <a:pt x="3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34"/>
                  </a:lnTo>
                  <a:lnTo>
                    <a:pt x="3" y="3"/>
                  </a:lnTo>
                  <a:lnTo>
                    <a:pt x="3" y="2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79"/>
            <p:cNvSpPr/>
            <p:nvPr/>
          </p:nvSpPr>
          <p:spPr>
            <a:xfrm>
              <a:off x="4259520" y="5668560"/>
              <a:ext cx="69120" cy="113760"/>
            </a:xfrm>
            <a:custGeom>
              <a:avLst/>
              <a:gdLst/>
              <a:ahLst/>
              <a:cxnLst/>
              <a:rect l="l" t="t" r="r" b="b"/>
              <a:pathLst>
                <a:path w="44" h="72">
                  <a:moveTo>
                    <a:pt x="3" y="0"/>
                  </a:moveTo>
                  <a:lnTo>
                    <a:pt x="4" y="2"/>
                  </a:lnTo>
                  <a:lnTo>
                    <a:pt x="5" y="3"/>
                  </a:lnTo>
                  <a:lnTo>
                    <a:pt x="5" y="16"/>
                  </a:lnTo>
                  <a:lnTo>
                    <a:pt x="12" y="8"/>
                  </a:lnTo>
                  <a:lnTo>
                    <a:pt x="20" y="3"/>
                  </a:lnTo>
                  <a:lnTo>
                    <a:pt x="29" y="2"/>
                  </a:lnTo>
                  <a:lnTo>
                    <a:pt x="37" y="7"/>
                  </a:lnTo>
                  <a:lnTo>
                    <a:pt x="40" y="13"/>
                  </a:lnTo>
                  <a:lnTo>
                    <a:pt x="42" y="21"/>
                  </a:lnTo>
                  <a:lnTo>
                    <a:pt x="42" y="28"/>
                  </a:lnTo>
                  <a:lnTo>
                    <a:pt x="44" y="68"/>
                  </a:lnTo>
                  <a:lnTo>
                    <a:pt x="43" y="70"/>
                  </a:lnTo>
                  <a:lnTo>
                    <a:pt x="42" y="71"/>
                  </a:lnTo>
                  <a:lnTo>
                    <a:pt x="40" y="71"/>
                  </a:lnTo>
                  <a:lnTo>
                    <a:pt x="39" y="71"/>
                  </a:lnTo>
                  <a:lnTo>
                    <a:pt x="38" y="70"/>
                  </a:lnTo>
                  <a:lnTo>
                    <a:pt x="37" y="66"/>
                  </a:lnTo>
                  <a:lnTo>
                    <a:pt x="38" y="63"/>
                  </a:lnTo>
                  <a:lnTo>
                    <a:pt x="35" y="33"/>
                  </a:lnTo>
                  <a:lnTo>
                    <a:pt x="35" y="28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4" y="15"/>
                  </a:lnTo>
                  <a:lnTo>
                    <a:pt x="29" y="8"/>
                  </a:lnTo>
                  <a:lnTo>
                    <a:pt x="23" y="7"/>
                  </a:lnTo>
                  <a:lnTo>
                    <a:pt x="18" y="9"/>
                  </a:lnTo>
                  <a:lnTo>
                    <a:pt x="13" y="13"/>
                  </a:lnTo>
                  <a:lnTo>
                    <a:pt x="9" y="19"/>
                  </a:lnTo>
                  <a:lnTo>
                    <a:pt x="6" y="22"/>
                  </a:lnTo>
                  <a:lnTo>
                    <a:pt x="5" y="24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6" y="62"/>
                  </a:lnTo>
                  <a:lnTo>
                    <a:pt x="6" y="68"/>
                  </a:lnTo>
                  <a:lnTo>
                    <a:pt x="5" y="71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80"/>
            <p:cNvSpPr/>
            <p:nvPr/>
          </p:nvSpPr>
          <p:spPr>
            <a:xfrm>
              <a:off x="4351680" y="5671800"/>
              <a:ext cx="73800" cy="115200"/>
            </a:xfrm>
            <a:custGeom>
              <a:avLst/>
              <a:gdLst/>
              <a:ahLst/>
              <a:cxnLst/>
              <a:rect l="l" t="t" r="r" b="b"/>
              <a:pathLst>
                <a:path w="47" h="73">
                  <a:moveTo>
                    <a:pt x="14" y="9"/>
                  </a:moveTo>
                  <a:lnTo>
                    <a:pt x="10" y="18"/>
                  </a:lnTo>
                  <a:lnTo>
                    <a:pt x="7" y="28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" y="51"/>
                  </a:lnTo>
                  <a:lnTo>
                    <a:pt x="9" y="58"/>
                  </a:lnTo>
                  <a:lnTo>
                    <a:pt x="13" y="64"/>
                  </a:lnTo>
                  <a:lnTo>
                    <a:pt x="19" y="66"/>
                  </a:lnTo>
                  <a:lnTo>
                    <a:pt x="27" y="64"/>
                  </a:lnTo>
                  <a:lnTo>
                    <a:pt x="35" y="57"/>
                  </a:lnTo>
                  <a:lnTo>
                    <a:pt x="40" y="48"/>
                  </a:lnTo>
                  <a:lnTo>
                    <a:pt x="40" y="37"/>
                  </a:lnTo>
                  <a:lnTo>
                    <a:pt x="37" y="28"/>
                  </a:lnTo>
                  <a:lnTo>
                    <a:pt x="32" y="19"/>
                  </a:lnTo>
                  <a:lnTo>
                    <a:pt x="24" y="13"/>
                  </a:lnTo>
                  <a:lnTo>
                    <a:pt x="15" y="10"/>
                  </a:lnTo>
                  <a:lnTo>
                    <a:pt x="14" y="9"/>
                  </a:lnTo>
                  <a:close/>
                  <a:moveTo>
                    <a:pt x="19" y="0"/>
                  </a:move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36" y="11"/>
                  </a:lnTo>
                  <a:lnTo>
                    <a:pt x="43" y="23"/>
                  </a:lnTo>
                  <a:lnTo>
                    <a:pt x="47" y="36"/>
                  </a:lnTo>
                  <a:lnTo>
                    <a:pt x="45" y="45"/>
                  </a:lnTo>
                  <a:lnTo>
                    <a:pt x="43" y="56"/>
                  </a:lnTo>
                  <a:lnTo>
                    <a:pt x="37" y="65"/>
                  </a:lnTo>
                  <a:lnTo>
                    <a:pt x="30" y="72"/>
                  </a:lnTo>
                  <a:lnTo>
                    <a:pt x="20" y="73"/>
                  </a:lnTo>
                  <a:lnTo>
                    <a:pt x="11" y="72"/>
                  </a:lnTo>
                  <a:lnTo>
                    <a:pt x="5" y="65"/>
                  </a:lnTo>
                  <a:lnTo>
                    <a:pt x="1" y="57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1" y="30"/>
                  </a:lnTo>
                  <a:lnTo>
                    <a:pt x="2" y="24"/>
                  </a:lnTo>
                  <a:lnTo>
                    <a:pt x="5" y="17"/>
                  </a:lnTo>
                  <a:lnTo>
                    <a:pt x="9" y="9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4" name="Group 81"/>
          <p:cNvGrpSpPr/>
          <p:nvPr/>
        </p:nvGrpSpPr>
        <p:grpSpPr>
          <a:xfrm>
            <a:off x="972720" y="6396480"/>
            <a:ext cx="816840" cy="208800"/>
            <a:chOff x="972720" y="6396480"/>
            <a:chExt cx="816840" cy="208800"/>
          </a:xfrm>
        </p:grpSpPr>
        <p:sp>
          <p:nvSpPr>
            <p:cNvPr id="175" name="CustomShape 82"/>
            <p:cNvSpPr/>
            <p:nvPr/>
          </p:nvSpPr>
          <p:spPr>
            <a:xfrm>
              <a:off x="972720" y="6396480"/>
              <a:ext cx="118440" cy="208800"/>
            </a:xfrm>
            <a:custGeom>
              <a:avLst/>
              <a:gdLst/>
              <a:ahLst/>
              <a:cxnLst/>
              <a:rect l="l" t="t" r="r" b="b"/>
              <a:pathLst>
                <a:path w="75" h="132">
                  <a:moveTo>
                    <a:pt x="69" y="0"/>
                  </a:moveTo>
                  <a:lnTo>
                    <a:pt x="70" y="0"/>
                  </a:lnTo>
                  <a:lnTo>
                    <a:pt x="72" y="3"/>
                  </a:lnTo>
                  <a:lnTo>
                    <a:pt x="75" y="130"/>
                  </a:lnTo>
                  <a:lnTo>
                    <a:pt x="75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0" y="132"/>
                  </a:lnTo>
                  <a:lnTo>
                    <a:pt x="70" y="130"/>
                  </a:lnTo>
                  <a:lnTo>
                    <a:pt x="65" y="13"/>
                  </a:lnTo>
                  <a:lnTo>
                    <a:pt x="36" y="52"/>
                  </a:lnTo>
                  <a:lnTo>
                    <a:pt x="35" y="54"/>
                  </a:lnTo>
                  <a:lnTo>
                    <a:pt x="34" y="52"/>
                  </a:lnTo>
                  <a:lnTo>
                    <a:pt x="32" y="51"/>
                  </a:lnTo>
                  <a:lnTo>
                    <a:pt x="9" y="14"/>
                  </a:lnTo>
                  <a:lnTo>
                    <a:pt x="5" y="126"/>
                  </a:lnTo>
                  <a:lnTo>
                    <a:pt x="3" y="127"/>
                  </a:lnTo>
                  <a:lnTo>
                    <a:pt x="2" y="128"/>
                  </a:lnTo>
                  <a:lnTo>
                    <a:pt x="1" y="128"/>
                  </a:lnTo>
                  <a:lnTo>
                    <a:pt x="0" y="127"/>
                  </a:lnTo>
                  <a:lnTo>
                    <a:pt x="0" y="126"/>
                  </a:lnTo>
                  <a:lnTo>
                    <a:pt x="0" y="64"/>
                  </a:lnTo>
                  <a:lnTo>
                    <a:pt x="2" y="4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3" y="9"/>
                  </a:lnTo>
                  <a:lnTo>
                    <a:pt x="18" y="18"/>
                  </a:lnTo>
                  <a:lnTo>
                    <a:pt x="23" y="29"/>
                  </a:lnTo>
                  <a:lnTo>
                    <a:pt x="30" y="37"/>
                  </a:lnTo>
                  <a:lnTo>
                    <a:pt x="35" y="40"/>
                  </a:lnTo>
                  <a:lnTo>
                    <a:pt x="39" y="39"/>
                  </a:lnTo>
                  <a:lnTo>
                    <a:pt x="45" y="33"/>
                  </a:lnTo>
                  <a:lnTo>
                    <a:pt x="51" y="25"/>
                  </a:lnTo>
                  <a:lnTo>
                    <a:pt x="57" y="14"/>
                  </a:lnTo>
                  <a:lnTo>
                    <a:pt x="62" y="6"/>
                  </a:lnTo>
                  <a:lnTo>
                    <a:pt x="65" y="1"/>
                  </a:lnTo>
                  <a:lnTo>
                    <a:pt x="66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6" name="CustomShape 83"/>
            <p:cNvSpPr/>
            <p:nvPr/>
          </p:nvSpPr>
          <p:spPr>
            <a:xfrm>
              <a:off x="1123560" y="6498000"/>
              <a:ext cx="72360" cy="104040"/>
            </a:xfrm>
            <a:custGeom>
              <a:avLst/>
              <a:gdLst/>
              <a:ahLst/>
              <a:cxnLst/>
              <a:rect l="l" t="t" r="r" b="b"/>
              <a:pathLst>
                <a:path w="46" h="66">
                  <a:moveTo>
                    <a:pt x="26" y="7"/>
                  </a:moveTo>
                  <a:lnTo>
                    <a:pt x="17" y="8"/>
                  </a:lnTo>
                  <a:lnTo>
                    <a:pt x="12" y="13"/>
                  </a:lnTo>
                  <a:lnTo>
                    <a:pt x="9" y="20"/>
                  </a:lnTo>
                  <a:lnTo>
                    <a:pt x="7" y="28"/>
                  </a:lnTo>
                  <a:lnTo>
                    <a:pt x="7" y="35"/>
                  </a:lnTo>
                  <a:lnTo>
                    <a:pt x="8" y="45"/>
                  </a:lnTo>
                  <a:lnTo>
                    <a:pt x="12" y="52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4" y="54"/>
                  </a:lnTo>
                  <a:lnTo>
                    <a:pt x="39" y="42"/>
                  </a:lnTo>
                  <a:lnTo>
                    <a:pt x="39" y="29"/>
                  </a:lnTo>
                  <a:lnTo>
                    <a:pt x="34" y="17"/>
                  </a:lnTo>
                  <a:lnTo>
                    <a:pt x="26" y="7"/>
                  </a:lnTo>
                  <a:close/>
                  <a:moveTo>
                    <a:pt x="26" y="0"/>
                  </a:moveTo>
                  <a:lnTo>
                    <a:pt x="28" y="1"/>
                  </a:lnTo>
                  <a:lnTo>
                    <a:pt x="37" y="8"/>
                  </a:lnTo>
                  <a:lnTo>
                    <a:pt x="42" y="17"/>
                  </a:lnTo>
                  <a:lnTo>
                    <a:pt x="46" y="28"/>
                  </a:lnTo>
                  <a:lnTo>
                    <a:pt x="46" y="39"/>
                  </a:lnTo>
                  <a:lnTo>
                    <a:pt x="43" y="48"/>
                  </a:lnTo>
                  <a:lnTo>
                    <a:pt x="38" y="58"/>
                  </a:lnTo>
                  <a:lnTo>
                    <a:pt x="30" y="64"/>
                  </a:lnTo>
                  <a:lnTo>
                    <a:pt x="21" y="66"/>
                  </a:lnTo>
                  <a:lnTo>
                    <a:pt x="11" y="60"/>
                  </a:lnTo>
                  <a:lnTo>
                    <a:pt x="4" y="52"/>
                  </a:lnTo>
                  <a:lnTo>
                    <a:pt x="1" y="42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7" y="9"/>
                  </a:lnTo>
                  <a:lnTo>
                    <a:pt x="15" y="4"/>
                  </a:lnTo>
                  <a:lnTo>
                    <a:pt x="24" y="3"/>
                  </a:lnTo>
                  <a:lnTo>
                    <a:pt x="24" y="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7" name="CustomShape 84"/>
            <p:cNvSpPr/>
            <p:nvPr/>
          </p:nvSpPr>
          <p:spPr>
            <a:xfrm>
              <a:off x="1212480" y="6493320"/>
              <a:ext cx="59760" cy="102600"/>
            </a:xfrm>
            <a:custGeom>
              <a:avLst/>
              <a:gdLst/>
              <a:ahLst/>
              <a:cxnLst/>
              <a:rect l="l" t="t" r="r" b="b"/>
              <a:pathLst>
                <a:path w="38" h="65">
                  <a:moveTo>
                    <a:pt x="24" y="0"/>
                  </a:moveTo>
                  <a:lnTo>
                    <a:pt x="34" y="4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3" y="7"/>
                  </a:lnTo>
                  <a:lnTo>
                    <a:pt x="15" y="11"/>
                  </a:lnTo>
                  <a:lnTo>
                    <a:pt x="10" y="17"/>
                  </a:lnTo>
                  <a:lnTo>
                    <a:pt x="7" y="27"/>
                  </a:lnTo>
                  <a:lnTo>
                    <a:pt x="6" y="36"/>
                  </a:lnTo>
                  <a:lnTo>
                    <a:pt x="8" y="42"/>
                  </a:lnTo>
                  <a:lnTo>
                    <a:pt x="11" y="48"/>
                  </a:lnTo>
                  <a:lnTo>
                    <a:pt x="15" y="53"/>
                  </a:lnTo>
                  <a:lnTo>
                    <a:pt x="17" y="53"/>
                  </a:lnTo>
                  <a:lnTo>
                    <a:pt x="19" y="55"/>
                  </a:lnTo>
                  <a:lnTo>
                    <a:pt x="21" y="57"/>
                  </a:lnTo>
                  <a:lnTo>
                    <a:pt x="24" y="58"/>
                  </a:lnTo>
                  <a:lnTo>
                    <a:pt x="27" y="58"/>
                  </a:lnTo>
                  <a:lnTo>
                    <a:pt x="29" y="58"/>
                  </a:lnTo>
                  <a:lnTo>
                    <a:pt x="32" y="58"/>
                  </a:lnTo>
                  <a:lnTo>
                    <a:pt x="33" y="55"/>
                  </a:lnTo>
                  <a:lnTo>
                    <a:pt x="34" y="54"/>
                  </a:lnTo>
                  <a:lnTo>
                    <a:pt x="36" y="54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37" y="61"/>
                  </a:lnTo>
                  <a:lnTo>
                    <a:pt x="36" y="62"/>
                  </a:lnTo>
                  <a:lnTo>
                    <a:pt x="33" y="63"/>
                  </a:lnTo>
                  <a:lnTo>
                    <a:pt x="31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21" y="63"/>
                  </a:lnTo>
                  <a:lnTo>
                    <a:pt x="8" y="54"/>
                  </a:lnTo>
                  <a:lnTo>
                    <a:pt x="0" y="42"/>
                  </a:lnTo>
                  <a:lnTo>
                    <a:pt x="0" y="32"/>
                  </a:lnTo>
                  <a:lnTo>
                    <a:pt x="2" y="21"/>
                  </a:lnTo>
                  <a:lnTo>
                    <a:pt x="7" y="11"/>
                  </a:lnTo>
                  <a:lnTo>
                    <a:pt x="15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CustomShape 85"/>
            <p:cNvSpPr/>
            <p:nvPr/>
          </p:nvSpPr>
          <p:spPr>
            <a:xfrm>
              <a:off x="1296360" y="6493320"/>
              <a:ext cx="62640" cy="97560"/>
            </a:xfrm>
            <a:custGeom>
              <a:avLst/>
              <a:gdLst/>
              <a:ahLst/>
              <a:cxnLst/>
              <a:rect l="l" t="t" r="r" b="b"/>
              <a:pathLst>
                <a:path w="40" h="62">
                  <a:moveTo>
                    <a:pt x="21" y="32"/>
                  </a:moveTo>
                  <a:lnTo>
                    <a:pt x="17" y="32"/>
                  </a:lnTo>
                  <a:lnTo>
                    <a:pt x="14" y="33"/>
                  </a:lnTo>
                  <a:lnTo>
                    <a:pt x="10" y="34"/>
                  </a:lnTo>
                  <a:lnTo>
                    <a:pt x="8" y="37"/>
                  </a:lnTo>
                  <a:lnTo>
                    <a:pt x="6" y="41"/>
                  </a:lnTo>
                  <a:lnTo>
                    <a:pt x="6" y="44"/>
                  </a:lnTo>
                  <a:lnTo>
                    <a:pt x="8" y="51"/>
                  </a:lnTo>
                  <a:lnTo>
                    <a:pt x="13" y="54"/>
                  </a:lnTo>
                  <a:lnTo>
                    <a:pt x="18" y="54"/>
                  </a:lnTo>
                  <a:lnTo>
                    <a:pt x="25" y="53"/>
                  </a:lnTo>
                  <a:lnTo>
                    <a:pt x="30" y="48"/>
                  </a:lnTo>
                  <a:lnTo>
                    <a:pt x="33" y="42"/>
                  </a:lnTo>
                  <a:lnTo>
                    <a:pt x="34" y="38"/>
                  </a:lnTo>
                  <a:lnTo>
                    <a:pt x="33" y="37"/>
                  </a:lnTo>
                  <a:lnTo>
                    <a:pt x="29" y="36"/>
                  </a:lnTo>
                  <a:lnTo>
                    <a:pt x="25" y="33"/>
                  </a:lnTo>
                  <a:lnTo>
                    <a:pt x="21" y="32"/>
                  </a:lnTo>
                  <a:close/>
                  <a:moveTo>
                    <a:pt x="5" y="0"/>
                  </a:moveTo>
                  <a:lnTo>
                    <a:pt x="17" y="4"/>
                  </a:lnTo>
                  <a:lnTo>
                    <a:pt x="27" y="11"/>
                  </a:lnTo>
                  <a:lnTo>
                    <a:pt x="35" y="20"/>
                  </a:lnTo>
                  <a:lnTo>
                    <a:pt x="40" y="32"/>
                  </a:lnTo>
                  <a:lnTo>
                    <a:pt x="39" y="42"/>
                  </a:lnTo>
                  <a:lnTo>
                    <a:pt x="36" y="51"/>
                  </a:lnTo>
                  <a:lnTo>
                    <a:pt x="30" y="58"/>
                  </a:lnTo>
                  <a:lnTo>
                    <a:pt x="21" y="62"/>
                  </a:lnTo>
                  <a:lnTo>
                    <a:pt x="10" y="59"/>
                  </a:lnTo>
                  <a:lnTo>
                    <a:pt x="4" y="54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6" y="29"/>
                  </a:lnTo>
                  <a:lnTo>
                    <a:pt x="15" y="25"/>
                  </a:lnTo>
                  <a:lnTo>
                    <a:pt x="25" y="27"/>
                  </a:lnTo>
                  <a:lnTo>
                    <a:pt x="34" y="31"/>
                  </a:lnTo>
                  <a:lnTo>
                    <a:pt x="27" y="19"/>
                  </a:lnTo>
                  <a:lnTo>
                    <a:pt x="17" y="10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CustomShape 86"/>
            <p:cNvSpPr/>
            <p:nvPr/>
          </p:nvSpPr>
          <p:spPr>
            <a:xfrm>
              <a:off x="1383840" y="6504480"/>
              <a:ext cx="61200" cy="92880"/>
            </a:xfrm>
            <a:custGeom>
              <a:avLst/>
              <a:gdLst/>
              <a:ahLst/>
              <a:cxnLst/>
              <a:rect l="l" t="t" r="r" b="b"/>
              <a:pathLst>
                <a:path w="39" h="59">
                  <a:moveTo>
                    <a:pt x="21" y="0"/>
                  </a:moveTo>
                  <a:lnTo>
                    <a:pt x="30" y="3"/>
                  </a:lnTo>
                  <a:lnTo>
                    <a:pt x="31" y="4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1" y="4"/>
                  </a:lnTo>
                  <a:lnTo>
                    <a:pt x="14" y="8"/>
                  </a:lnTo>
                  <a:lnTo>
                    <a:pt x="10" y="16"/>
                  </a:lnTo>
                  <a:lnTo>
                    <a:pt x="8" y="24"/>
                  </a:lnTo>
                  <a:lnTo>
                    <a:pt x="6" y="33"/>
                  </a:lnTo>
                  <a:lnTo>
                    <a:pt x="8" y="39"/>
                  </a:lnTo>
                  <a:lnTo>
                    <a:pt x="13" y="46"/>
                  </a:lnTo>
                  <a:lnTo>
                    <a:pt x="19" y="50"/>
                  </a:lnTo>
                  <a:lnTo>
                    <a:pt x="27" y="51"/>
                  </a:lnTo>
                  <a:lnTo>
                    <a:pt x="35" y="50"/>
                  </a:lnTo>
                  <a:lnTo>
                    <a:pt x="36" y="50"/>
                  </a:lnTo>
                  <a:lnTo>
                    <a:pt x="38" y="51"/>
                  </a:lnTo>
                  <a:lnTo>
                    <a:pt x="39" y="52"/>
                  </a:lnTo>
                  <a:lnTo>
                    <a:pt x="38" y="54"/>
                  </a:lnTo>
                  <a:lnTo>
                    <a:pt x="29" y="59"/>
                  </a:lnTo>
                  <a:lnTo>
                    <a:pt x="19" y="58"/>
                  </a:lnTo>
                  <a:lnTo>
                    <a:pt x="10" y="52"/>
                  </a:lnTo>
                  <a:lnTo>
                    <a:pt x="4" y="44"/>
                  </a:lnTo>
                  <a:lnTo>
                    <a:pt x="0" y="35"/>
                  </a:lnTo>
                  <a:lnTo>
                    <a:pt x="0" y="27"/>
                  </a:lnTo>
                  <a:lnTo>
                    <a:pt x="2" y="17"/>
                  </a:lnTo>
                  <a:lnTo>
                    <a:pt x="8" y="9"/>
                  </a:lnTo>
                  <a:lnTo>
                    <a:pt x="14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0" name="CustomShape 87"/>
            <p:cNvSpPr/>
            <p:nvPr/>
          </p:nvSpPr>
          <p:spPr>
            <a:xfrm>
              <a:off x="1463040" y="6504480"/>
              <a:ext cx="77040" cy="94680"/>
            </a:xfrm>
            <a:custGeom>
              <a:avLst/>
              <a:gdLst/>
              <a:ahLst/>
              <a:cxnLst/>
              <a:rect l="l" t="t" r="r" b="b"/>
              <a:pathLst>
                <a:path w="49" h="60">
                  <a:moveTo>
                    <a:pt x="23" y="0"/>
                  </a:moveTo>
                  <a:lnTo>
                    <a:pt x="32" y="3"/>
                  </a:lnTo>
                  <a:lnTo>
                    <a:pt x="34" y="4"/>
                  </a:lnTo>
                  <a:lnTo>
                    <a:pt x="32" y="5"/>
                  </a:lnTo>
                  <a:lnTo>
                    <a:pt x="31" y="5"/>
                  </a:lnTo>
                  <a:lnTo>
                    <a:pt x="22" y="5"/>
                  </a:lnTo>
                  <a:lnTo>
                    <a:pt x="15" y="9"/>
                  </a:lnTo>
                  <a:lnTo>
                    <a:pt x="10" y="16"/>
                  </a:lnTo>
                  <a:lnTo>
                    <a:pt x="7" y="25"/>
                  </a:lnTo>
                  <a:lnTo>
                    <a:pt x="7" y="33"/>
                  </a:lnTo>
                  <a:lnTo>
                    <a:pt x="10" y="42"/>
                  </a:lnTo>
                  <a:lnTo>
                    <a:pt x="13" y="46"/>
                  </a:lnTo>
                  <a:lnTo>
                    <a:pt x="18" y="50"/>
                  </a:lnTo>
                  <a:lnTo>
                    <a:pt x="23" y="52"/>
                  </a:lnTo>
                  <a:lnTo>
                    <a:pt x="28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1"/>
                  </a:lnTo>
                  <a:lnTo>
                    <a:pt x="44" y="48"/>
                  </a:lnTo>
                  <a:lnTo>
                    <a:pt x="47" y="47"/>
                  </a:lnTo>
                  <a:lnTo>
                    <a:pt x="48" y="47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9" y="50"/>
                  </a:lnTo>
                  <a:lnTo>
                    <a:pt x="45" y="56"/>
                  </a:lnTo>
                  <a:lnTo>
                    <a:pt x="39" y="59"/>
                  </a:lnTo>
                  <a:lnTo>
                    <a:pt x="31" y="60"/>
                  </a:lnTo>
                  <a:lnTo>
                    <a:pt x="23" y="59"/>
                  </a:lnTo>
                  <a:lnTo>
                    <a:pt x="14" y="55"/>
                  </a:lnTo>
                  <a:lnTo>
                    <a:pt x="6" y="48"/>
                  </a:lnTo>
                  <a:lnTo>
                    <a:pt x="2" y="39"/>
                  </a:lnTo>
                  <a:lnTo>
                    <a:pt x="0" y="29"/>
                  </a:lnTo>
                  <a:lnTo>
                    <a:pt x="2" y="18"/>
                  </a:lnTo>
                  <a:lnTo>
                    <a:pt x="6" y="9"/>
                  </a:lnTo>
                  <a:lnTo>
                    <a:pt x="14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1" name="CustomShape 88"/>
            <p:cNvSpPr/>
            <p:nvPr/>
          </p:nvSpPr>
          <p:spPr>
            <a:xfrm>
              <a:off x="1559880" y="6515640"/>
              <a:ext cx="38880" cy="8352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7" y="13"/>
                  </a:lnTo>
                  <a:lnTo>
                    <a:pt x="7" y="24"/>
                  </a:lnTo>
                  <a:lnTo>
                    <a:pt x="7" y="3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9" y="39"/>
                  </a:lnTo>
                  <a:lnTo>
                    <a:pt x="11" y="40"/>
                  </a:lnTo>
                  <a:lnTo>
                    <a:pt x="12" y="43"/>
                  </a:lnTo>
                  <a:lnTo>
                    <a:pt x="13" y="44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18" y="47"/>
                  </a:lnTo>
                  <a:lnTo>
                    <a:pt x="20" y="45"/>
                  </a:lnTo>
                  <a:lnTo>
                    <a:pt x="21" y="44"/>
                  </a:lnTo>
                  <a:lnTo>
                    <a:pt x="22" y="44"/>
                  </a:lnTo>
                  <a:lnTo>
                    <a:pt x="24" y="45"/>
                  </a:lnTo>
                  <a:lnTo>
                    <a:pt x="25" y="47"/>
                  </a:lnTo>
                  <a:lnTo>
                    <a:pt x="25" y="49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8" y="53"/>
                  </a:lnTo>
                  <a:lnTo>
                    <a:pt x="16" y="52"/>
                  </a:lnTo>
                  <a:lnTo>
                    <a:pt x="13" y="51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7" y="47"/>
                  </a:lnTo>
                  <a:lnTo>
                    <a:pt x="1" y="36"/>
                  </a:lnTo>
                  <a:lnTo>
                    <a:pt x="0" y="26"/>
                  </a:lnTo>
                  <a:lnTo>
                    <a:pt x="0" y="14"/>
                  </a:lnTo>
                  <a:lnTo>
                    <a:pt x="1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CustomShape 89"/>
            <p:cNvSpPr/>
            <p:nvPr/>
          </p:nvSpPr>
          <p:spPr>
            <a:xfrm>
              <a:off x="1559880" y="6458400"/>
              <a:ext cx="21600" cy="24840"/>
            </a:xfrm>
            <a:custGeom>
              <a:avLst/>
              <a:gdLst/>
              <a:ahLst/>
              <a:cxnLst/>
              <a:rect l="l" t="t" r="r" b="b"/>
              <a:pathLst>
                <a:path w="14" h="16">
                  <a:moveTo>
                    <a:pt x="8" y="0"/>
                  </a:moveTo>
                  <a:lnTo>
                    <a:pt x="8" y="0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4" y="11"/>
                  </a:lnTo>
                  <a:lnTo>
                    <a:pt x="13" y="13"/>
                  </a:lnTo>
                  <a:lnTo>
                    <a:pt x="11" y="15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CustomShape 90"/>
            <p:cNvSpPr/>
            <p:nvPr/>
          </p:nvSpPr>
          <p:spPr>
            <a:xfrm>
              <a:off x="1612440" y="6504480"/>
              <a:ext cx="73800" cy="92880"/>
            </a:xfrm>
            <a:custGeom>
              <a:avLst/>
              <a:gdLst/>
              <a:ahLst/>
              <a:cxnLst/>
              <a:rect l="l" t="t" r="r" b="b"/>
              <a:pathLst>
                <a:path w="47" h="59">
                  <a:moveTo>
                    <a:pt x="5" y="0"/>
                  </a:moveTo>
                  <a:lnTo>
                    <a:pt x="6" y="1"/>
                  </a:lnTo>
                  <a:lnTo>
                    <a:pt x="6" y="3"/>
                  </a:lnTo>
                  <a:lnTo>
                    <a:pt x="8" y="16"/>
                  </a:lnTo>
                  <a:lnTo>
                    <a:pt x="13" y="8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5" y="4"/>
                  </a:lnTo>
                  <a:lnTo>
                    <a:pt x="39" y="7"/>
                  </a:lnTo>
                  <a:lnTo>
                    <a:pt x="42" y="10"/>
                  </a:lnTo>
                  <a:lnTo>
                    <a:pt x="43" y="14"/>
                  </a:lnTo>
                  <a:lnTo>
                    <a:pt x="44" y="20"/>
                  </a:lnTo>
                  <a:lnTo>
                    <a:pt x="46" y="24"/>
                  </a:lnTo>
                  <a:lnTo>
                    <a:pt x="47" y="39"/>
                  </a:lnTo>
                  <a:lnTo>
                    <a:pt x="46" y="54"/>
                  </a:lnTo>
                  <a:lnTo>
                    <a:pt x="44" y="55"/>
                  </a:lnTo>
                  <a:lnTo>
                    <a:pt x="43" y="56"/>
                  </a:lnTo>
                  <a:lnTo>
                    <a:pt x="42" y="55"/>
                  </a:lnTo>
                  <a:lnTo>
                    <a:pt x="40" y="54"/>
                  </a:lnTo>
                  <a:lnTo>
                    <a:pt x="39" y="37"/>
                  </a:lnTo>
                  <a:lnTo>
                    <a:pt x="38" y="20"/>
                  </a:lnTo>
                  <a:lnTo>
                    <a:pt x="36" y="16"/>
                  </a:lnTo>
                  <a:lnTo>
                    <a:pt x="35" y="13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26" y="7"/>
                  </a:lnTo>
                  <a:lnTo>
                    <a:pt x="22" y="8"/>
                  </a:lnTo>
                  <a:lnTo>
                    <a:pt x="18" y="9"/>
                  </a:lnTo>
                  <a:lnTo>
                    <a:pt x="14" y="13"/>
                  </a:lnTo>
                  <a:lnTo>
                    <a:pt x="12" y="17"/>
                  </a:lnTo>
                  <a:lnTo>
                    <a:pt x="9" y="22"/>
                  </a:lnTo>
                  <a:lnTo>
                    <a:pt x="8" y="22"/>
                  </a:lnTo>
                  <a:lnTo>
                    <a:pt x="6" y="51"/>
                  </a:lnTo>
                  <a:lnTo>
                    <a:pt x="6" y="52"/>
                  </a:lnTo>
                  <a:lnTo>
                    <a:pt x="6" y="56"/>
                  </a:lnTo>
                  <a:lnTo>
                    <a:pt x="5" y="58"/>
                  </a:lnTo>
                  <a:lnTo>
                    <a:pt x="4" y="59"/>
                  </a:lnTo>
                  <a:lnTo>
                    <a:pt x="2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1" y="29"/>
                  </a:lnTo>
                  <a:lnTo>
                    <a:pt x="4" y="3"/>
                  </a:lnTo>
                  <a:lnTo>
                    <a:pt x="4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CustomShape 91"/>
            <p:cNvSpPr/>
            <p:nvPr/>
          </p:nvSpPr>
          <p:spPr>
            <a:xfrm>
              <a:off x="1706040" y="6502680"/>
              <a:ext cx="83520" cy="92880"/>
            </a:xfrm>
            <a:custGeom>
              <a:avLst/>
              <a:gdLst/>
              <a:ahLst/>
              <a:cxnLst/>
              <a:rect l="l" t="t" r="r" b="b"/>
              <a:pathLst>
                <a:path w="53" h="59">
                  <a:moveTo>
                    <a:pt x="30" y="6"/>
                  </a:moveTo>
                  <a:lnTo>
                    <a:pt x="22" y="6"/>
                  </a:lnTo>
                  <a:lnTo>
                    <a:pt x="17" y="10"/>
                  </a:lnTo>
                  <a:lnTo>
                    <a:pt x="13" y="15"/>
                  </a:lnTo>
                  <a:lnTo>
                    <a:pt x="9" y="21"/>
                  </a:lnTo>
                  <a:lnTo>
                    <a:pt x="8" y="27"/>
                  </a:lnTo>
                  <a:lnTo>
                    <a:pt x="6" y="32"/>
                  </a:lnTo>
                  <a:lnTo>
                    <a:pt x="6" y="38"/>
                  </a:lnTo>
                  <a:lnTo>
                    <a:pt x="9" y="43"/>
                  </a:lnTo>
                  <a:lnTo>
                    <a:pt x="13" y="49"/>
                  </a:lnTo>
                  <a:lnTo>
                    <a:pt x="19" y="51"/>
                  </a:lnTo>
                  <a:lnTo>
                    <a:pt x="26" y="51"/>
                  </a:lnTo>
                  <a:lnTo>
                    <a:pt x="32" y="47"/>
                  </a:lnTo>
                  <a:lnTo>
                    <a:pt x="42" y="39"/>
                  </a:lnTo>
                  <a:lnTo>
                    <a:pt x="47" y="28"/>
                  </a:lnTo>
                  <a:lnTo>
                    <a:pt x="47" y="17"/>
                  </a:lnTo>
                  <a:lnTo>
                    <a:pt x="43" y="10"/>
                  </a:lnTo>
                  <a:lnTo>
                    <a:pt x="36" y="8"/>
                  </a:lnTo>
                  <a:lnTo>
                    <a:pt x="30" y="6"/>
                  </a:lnTo>
                  <a:close/>
                  <a:moveTo>
                    <a:pt x="31" y="0"/>
                  </a:moveTo>
                  <a:lnTo>
                    <a:pt x="42" y="2"/>
                  </a:lnTo>
                  <a:lnTo>
                    <a:pt x="49" y="8"/>
                  </a:lnTo>
                  <a:lnTo>
                    <a:pt x="53" y="18"/>
                  </a:lnTo>
                  <a:lnTo>
                    <a:pt x="51" y="35"/>
                  </a:lnTo>
                  <a:lnTo>
                    <a:pt x="42" y="48"/>
                  </a:lnTo>
                  <a:lnTo>
                    <a:pt x="27" y="57"/>
                  </a:lnTo>
                  <a:lnTo>
                    <a:pt x="17" y="59"/>
                  </a:lnTo>
                  <a:lnTo>
                    <a:pt x="8" y="53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2"/>
                  </a:lnTo>
                  <a:lnTo>
                    <a:pt x="9" y="11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5" name="CustomShape 92"/>
          <p:cNvSpPr/>
          <p:nvPr/>
        </p:nvSpPr>
        <p:spPr>
          <a:xfrm rot="19356000">
            <a:off x="4698720" y="6252840"/>
            <a:ext cx="304200" cy="5234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CustomShape 93"/>
          <p:cNvSpPr/>
          <p:nvPr/>
        </p:nvSpPr>
        <p:spPr>
          <a:xfrm>
            <a:off x="1240920" y="2857680"/>
            <a:ext cx="173880" cy="11376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94"/>
          <p:cNvSpPr/>
          <p:nvPr/>
        </p:nvSpPr>
        <p:spPr>
          <a:xfrm rot="685200">
            <a:off x="1092960" y="2530080"/>
            <a:ext cx="161280" cy="2390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95"/>
          <p:cNvSpPr/>
          <p:nvPr/>
        </p:nvSpPr>
        <p:spPr>
          <a:xfrm>
            <a:off x="1562040" y="2627640"/>
            <a:ext cx="129600" cy="162720"/>
          </a:xfrm>
          <a:custGeom>
            <a:avLst/>
            <a:gdLst/>
            <a:ahLst/>
            <a:cxnLst/>
            <a:rect l="l" t="t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96"/>
          <p:cNvSpPr/>
          <p:nvPr/>
        </p:nvSpPr>
        <p:spPr>
          <a:xfrm>
            <a:off x="1812960" y="2572200"/>
            <a:ext cx="154800" cy="145440"/>
          </a:xfrm>
          <a:custGeom>
            <a:avLst/>
            <a:gdLst/>
            <a:ahLst/>
            <a:cxnLst/>
            <a:rect l="l" t="t" r="r" b="b"/>
            <a:pathLst>
              <a:path w="98" h="92">
                <a:moveTo>
                  <a:pt x="9" y="12"/>
                </a:moveTo>
                <a:lnTo>
                  <a:pt x="7" y="25"/>
                </a:lnTo>
                <a:lnTo>
                  <a:pt x="9" y="38"/>
                </a:lnTo>
                <a:lnTo>
                  <a:pt x="14" y="51"/>
                </a:lnTo>
                <a:lnTo>
                  <a:pt x="25" y="64"/>
                </a:lnTo>
                <a:lnTo>
                  <a:pt x="37" y="75"/>
                </a:lnTo>
                <a:lnTo>
                  <a:pt x="50" y="83"/>
                </a:lnTo>
                <a:lnTo>
                  <a:pt x="63" y="86"/>
                </a:lnTo>
                <a:lnTo>
                  <a:pt x="76" y="84"/>
                </a:lnTo>
                <a:lnTo>
                  <a:pt x="76" y="84"/>
                </a:lnTo>
                <a:lnTo>
                  <a:pt x="76" y="81"/>
                </a:lnTo>
                <a:lnTo>
                  <a:pt x="77" y="81"/>
                </a:lnTo>
                <a:lnTo>
                  <a:pt x="79" y="81"/>
                </a:lnTo>
                <a:lnTo>
                  <a:pt x="80" y="81"/>
                </a:lnTo>
                <a:lnTo>
                  <a:pt x="80" y="81"/>
                </a:lnTo>
                <a:lnTo>
                  <a:pt x="79" y="76"/>
                </a:lnTo>
                <a:lnTo>
                  <a:pt x="79" y="71"/>
                </a:lnTo>
                <a:lnTo>
                  <a:pt x="79" y="64"/>
                </a:lnTo>
                <a:lnTo>
                  <a:pt x="77" y="59"/>
                </a:lnTo>
                <a:lnTo>
                  <a:pt x="73" y="55"/>
                </a:lnTo>
                <a:lnTo>
                  <a:pt x="69" y="51"/>
                </a:lnTo>
                <a:lnTo>
                  <a:pt x="64" y="48"/>
                </a:lnTo>
                <a:lnTo>
                  <a:pt x="59" y="47"/>
                </a:lnTo>
                <a:lnTo>
                  <a:pt x="54" y="46"/>
                </a:lnTo>
                <a:lnTo>
                  <a:pt x="48" y="45"/>
                </a:lnTo>
                <a:lnTo>
                  <a:pt x="34" y="39"/>
                </a:lnTo>
                <a:lnTo>
                  <a:pt x="20" y="31"/>
                </a:lnTo>
                <a:lnTo>
                  <a:pt x="17" y="28"/>
                </a:lnTo>
                <a:lnTo>
                  <a:pt x="13" y="25"/>
                </a:lnTo>
                <a:lnTo>
                  <a:pt x="12" y="21"/>
                </a:lnTo>
                <a:lnTo>
                  <a:pt x="10" y="16"/>
                </a:lnTo>
                <a:lnTo>
                  <a:pt x="9" y="12"/>
                </a:lnTo>
                <a:close/>
                <a:moveTo>
                  <a:pt x="35" y="7"/>
                </a:moveTo>
                <a:lnTo>
                  <a:pt x="16" y="9"/>
                </a:lnTo>
                <a:lnTo>
                  <a:pt x="14" y="17"/>
                </a:lnTo>
                <a:lnTo>
                  <a:pt x="21" y="24"/>
                </a:lnTo>
                <a:lnTo>
                  <a:pt x="31" y="30"/>
                </a:lnTo>
                <a:lnTo>
                  <a:pt x="45" y="35"/>
                </a:lnTo>
                <a:lnTo>
                  <a:pt x="58" y="41"/>
                </a:lnTo>
                <a:lnTo>
                  <a:pt x="69" y="45"/>
                </a:lnTo>
                <a:lnTo>
                  <a:pt x="76" y="47"/>
                </a:lnTo>
                <a:lnTo>
                  <a:pt x="82" y="56"/>
                </a:lnTo>
                <a:lnTo>
                  <a:pt x="85" y="67"/>
                </a:lnTo>
                <a:lnTo>
                  <a:pt x="84" y="77"/>
                </a:lnTo>
                <a:lnTo>
                  <a:pt x="92" y="67"/>
                </a:lnTo>
                <a:lnTo>
                  <a:pt x="93" y="55"/>
                </a:lnTo>
                <a:lnTo>
                  <a:pt x="89" y="43"/>
                </a:lnTo>
                <a:lnTo>
                  <a:pt x="82" y="33"/>
                </a:lnTo>
                <a:lnTo>
                  <a:pt x="73" y="24"/>
                </a:lnTo>
                <a:lnTo>
                  <a:pt x="55" y="12"/>
                </a:lnTo>
                <a:lnTo>
                  <a:pt x="35" y="7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8"/>
                </a:lnTo>
                <a:lnTo>
                  <a:pt x="76" y="17"/>
                </a:lnTo>
                <a:lnTo>
                  <a:pt x="88" y="29"/>
                </a:lnTo>
                <a:lnTo>
                  <a:pt x="94" y="39"/>
                </a:lnTo>
                <a:lnTo>
                  <a:pt x="98" y="52"/>
                </a:lnTo>
                <a:lnTo>
                  <a:pt x="98" y="66"/>
                </a:lnTo>
                <a:lnTo>
                  <a:pt x="94" y="77"/>
                </a:lnTo>
                <a:lnTo>
                  <a:pt x="84" y="86"/>
                </a:lnTo>
                <a:lnTo>
                  <a:pt x="72" y="92"/>
                </a:lnTo>
                <a:lnTo>
                  <a:pt x="58" y="92"/>
                </a:lnTo>
                <a:lnTo>
                  <a:pt x="43" y="86"/>
                </a:lnTo>
                <a:lnTo>
                  <a:pt x="30" y="79"/>
                </a:lnTo>
                <a:lnTo>
                  <a:pt x="18" y="67"/>
                </a:lnTo>
                <a:lnTo>
                  <a:pt x="9" y="55"/>
                </a:lnTo>
                <a:lnTo>
                  <a:pt x="3" y="41"/>
                </a:lnTo>
                <a:lnTo>
                  <a:pt x="0" y="28"/>
                </a:lnTo>
                <a:lnTo>
                  <a:pt x="1" y="16"/>
                </a:lnTo>
                <a:lnTo>
                  <a:pt x="9" y="5"/>
                </a:lnTo>
                <a:lnTo>
                  <a:pt x="10" y="5"/>
                </a:lnTo>
                <a:lnTo>
                  <a:pt x="10" y="5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0" name="Group 97"/>
          <p:cNvGrpSpPr/>
          <p:nvPr/>
        </p:nvGrpSpPr>
        <p:grpSpPr>
          <a:xfrm>
            <a:off x="1566000" y="4339800"/>
            <a:ext cx="1134000" cy="1237320"/>
            <a:chOff x="1566000" y="4339800"/>
            <a:chExt cx="1134000" cy="1237320"/>
          </a:xfrm>
        </p:grpSpPr>
        <p:sp>
          <p:nvSpPr>
            <p:cNvPr id="191" name="CustomShape 98"/>
            <p:cNvSpPr/>
            <p:nvPr/>
          </p:nvSpPr>
          <p:spPr>
            <a:xfrm rot="3454200">
              <a:off x="1619640" y="4612320"/>
              <a:ext cx="1026360" cy="691560"/>
            </a:xfrm>
            <a:custGeom>
              <a:avLst/>
              <a:gdLst/>
              <a:ahLst/>
              <a:cxnLst/>
              <a:rect l="l" t="t" r="r" b="b"/>
              <a:pathLst>
                <a:path w="647" h="436">
                  <a:moveTo>
                    <a:pt x="576" y="145"/>
                  </a:moveTo>
                  <a:lnTo>
                    <a:pt x="563" y="147"/>
                  </a:lnTo>
                  <a:lnTo>
                    <a:pt x="551" y="154"/>
                  </a:lnTo>
                  <a:lnTo>
                    <a:pt x="542" y="166"/>
                  </a:lnTo>
                  <a:lnTo>
                    <a:pt x="537" y="182"/>
                  </a:lnTo>
                  <a:lnTo>
                    <a:pt x="535" y="183"/>
                  </a:lnTo>
                  <a:lnTo>
                    <a:pt x="534" y="183"/>
                  </a:lnTo>
                  <a:lnTo>
                    <a:pt x="543" y="213"/>
                  </a:lnTo>
                  <a:lnTo>
                    <a:pt x="547" y="244"/>
                  </a:lnTo>
                  <a:lnTo>
                    <a:pt x="546" y="275"/>
                  </a:lnTo>
                  <a:lnTo>
                    <a:pt x="539" y="306"/>
                  </a:lnTo>
                  <a:lnTo>
                    <a:pt x="560" y="289"/>
                  </a:lnTo>
                  <a:lnTo>
                    <a:pt x="579" y="271"/>
                  </a:lnTo>
                  <a:lnTo>
                    <a:pt x="594" y="249"/>
                  </a:lnTo>
                  <a:lnTo>
                    <a:pt x="606" y="225"/>
                  </a:lnTo>
                  <a:lnTo>
                    <a:pt x="611" y="208"/>
                  </a:lnTo>
                  <a:lnTo>
                    <a:pt x="614" y="192"/>
                  </a:lnTo>
                  <a:lnTo>
                    <a:pt x="611" y="175"/>
                  </a:lnTo>
                  <a:lnTo>
                    <a:pt x="603" y="161"/>
                  </a:lnTo>
                  <a:lnTo>
                    <a:pt x="590" y="149"/>
                  </a:lnTo>
                  <a:lnTo>
                    <a:pt x="576" y="145"/>
                  </a:lnTo>
                  <a:close/>
                  <a:moveTo>
                    <a:pt x="560" y="107"/>
                  </a:moveTo>
                  <a:lnTo>
                    <a:pt x="542" y="113"/>
                  </a:lnTo>
                  <a:lnTo>
                    <a:pt x="525" y="124"/>
                  </a:lnTo>
                  <a:lnTo>
                    <a:pt x="512" y="141"/>
                  </a:lnTo>
                  <a:lnTo>
                    <a:pt x="522" y="158"/>
                  </a:lnTo>
                  <a:lnTo>
                    <a:pt x="531" y="175"/>
                  </a:lnTo>
                  <a:lnTo>
                    <a:pt x="537" y="161"/>
                  </a:lnTo>
                  <a:lnTo>
                    <a:pt x="546" y="151"/>
                  </a:lnTo>
                  <a:lnTo>
                    <a:pt x="556" y="143"/>
                  </a:lnTo>
                  <a:lnTo>
                    <a:pt x="569" y="139"/>
                  </a:lnTo>
                  <a:lnTo>
                    <a:pt x="584" y="139"/>
                  </a:lnTo>
                  <a:lnTo>
                    <a:pt x="596" y="144"/>
                  </a:lnTo>
                  <a:lnTo>
                    <a:pt x="607" y="152"/>
                  </a:lnTo>
                  <a:lnTo>
                    <a:pt x="615" y="166"/>
                  </a:lnTo>
                  <a:lnTo>
                    <a:pt x="620" y="187"/>
                  </a:lnTo>
                  <a:lnTo>
                    <a:pt x="619" y="208"/>
                  </a:lnTo>
                  <a:lnTo>
                    <a:pt x="613" y="229"/>
                  </a:lnTo>
                  <a:lnTo>
                    <a:pt x="602" y="250"/>
                  </a:lnTo>
                  <a:lnTo>
                    <a:pt x="588" y="270"/>
                  </a:lnTo>
                  <a:lnTo>
                    <a:pt x="572" y="287"/>
                  </a:lnTo>
                  <a:lnTo>
                    <a:pt x="555" y="301"/>
                  </a:lnTo>
                  <a:lnTo>
                    <a:pt x="538" y="312"/>
                  </a:lnTo>
                  <a:lnTo>
                    <a:pt x="538" y="312"/>
                  </a:lnTo>
                  <a:lnTo>
                    <a:pt x="530" y="330"/>
                  </a:lnTo>
                  <a:lnTo>
                    <a:pt x="522" y="347"/>
                  </a:lnTo>
                  <a:lnTo>
                    <a:pt x="548" y="339"/>
                  </a:lnTo>
                  <a:lnTo>
                    <a:pt x="572" y="326"/>
                  </a:lnTo>
                  <a:lnTo>
                    <a:pt x="593" y="308"/>
                  </a:lnTo>
                  <a:lnTo>
                    <a:pt x="610" y="285"/>
                  </a:lnTo>
                  <a:lnTo>
                    <a:pt x="624" y="262"/>
                  </a:lnTo>
                  <a:lnTo>
                    <a:pt x="635" y="236"/>
                  </a:lnTo>
                  <a:lnTo>
                    <a:pt x="640" y="208"/>
                  </a:lnTo>
                  <a:lnTo>
                    <a:pt x="640" y="187"/>
                  </a:lnTo>
                  <a:lnTo>
                    <a:pt x="636" y="166"/>
                  </a:lnTo>
                  <a:lnTo>
                    <a:pt x="628" y="147"/>
                  </a:lnTo>
                  <a:lnTo>
                    <a:pt x="617" y="130"/>
                  </a:lnTo>
                  <a:lnTo>
                    <a:pt x="601" y="117"/>
                  </a:lnTo>
                  <a:lnTo>
                    <a:pt x="581" y="109"/>
                  </a:lnTo>
                  <a:lnTo>
                    <a:pt x="560" y="107"/>
                  </a:lnTo>
                  <a:close/>
                  <a:moveTo>
                    <a:pt x="466" y="101"/>
                  </a:moveTo>
                  <a:lnTo>
                    <a:pt x="444" y="117"/>
                  </a:lnTo>
                  <a:lnTo>
                    <a:pt x="420" y="128"/>
                  </a:lnTo>
                  <a:lnTo>
                    <a:pt x="395" y="136"/>
                  </a:lnTo>
                  <a:lnTo>
                    <a:pt x="369" y="140"/>
                  </a:lnTo>
                  <a:lnTo>
                    <a:pt x="342" y="140"/>
                  </a:lnTo>
                  <a:lnTo>
                    <a:pt x="321" y="140"/>
                  </a:lnTo>
                  <a:lnTo>
                    <a:pt x="298" y="139"/>
                  </a:lnTo>
                  <a:lnTo>
                    <a:pt x="276" y="136"/>
                  </a:lnTo>
                  <a:lnTo>
                    <a:pt x="255" y="132"/>
                  </a:lnTo>
                  <a:lnTo>
                    <a:pt x="234" y="124"/>
                  </a:lnTo>
                  <a:lnTo>
                    <a:pt x="217" y="113"/>
                  </a:lnTo>
                  <a:lnTo>
                    <a:pt x="217" y="113"/>
                  </a:lnTo>
                  <a:lnTo>
                    <a:pt x="196" y="134"/>
                  </a:lnTo>
                  <a:lnTo>
                    <a:pt x="181" y="157"/>
                  </a:lnTo>
                  <a:lnTo>
                    <a:pt x="169" y="185"/>
                  </a:lnTo>
                  <a:lnTo>
                    <a:pt x="161" y="213"/>
                  </a:lnTo>
                  <a:lnTo>
                    <a:pt x="157" y="244"/>
                  </a:lnTo>
                  <a:lnTo>
                    <a:pt x="157" y="274"/>
                  </a:lnTo>
                  <a:lnTo>
                    <a:pt x="161" y="304"/>
                  </a:lnTo>
                  <a:lnTo>
                    <a:pt x="169" y="331"/>
                  </a:lnTo>
                  <a:lnTo>
                    <a:pt x="179" y="356"/>
                  </a:lnTo>
                  <a:lnTo>
                    <a:pt x="195" y="377"/>
                  </a:lnTo>
                  <a:lnTo>
                    <a:pt x="212" y="394"/>
                  </a:lnTo>
                  <a:lnTo>
                    <a:pt x="233" y="407"/>
                  </a:lnTo>
                  <a:lnTo>
                    <a:pt x="257" y="418"/>
                  </a:lnTo>
                  <a:lnTo>
                    <a:pt x="281" y="425"/>
                  </a:lnTo>
                  <a:lnTo>
                    <a:pt x="306" y="429"/>
                  </a:lnTo>
                  <a:lnTo>
                    <a:pt x="332" y="431"/>
                  </a:lnTo>
                  <a:lnTo>
                    <a:pt x="359" y="429"/>
                  </a:lnTo>
                  <a:lnTo>
                    <a:pt x="387" y="425"/>
                  </a:lnTo>
                  <a:lnTo>
                    <a:pt x="416" y="419"/>
                  </a:lnTo>
                  <a:lnTo>
                    <a:pt x="444" y="408"/>
                  </a:lnTo>
                  <a:lnTo>
                    <a:pt x="467" y="394"/>
                  </a:lnTo>
                  <a:lnTo>
                    <a:pt x="490" y="377"/>
                  </a:lnTo>
                  <a:lnTo>
                    <a:pt x="508" y="356"/>
                  </a:lnTo>
                  <a:lnTo>
                    <a:pt x="524" y="331"/>
                  </a:lnTo>
                  <a:lnTo>
                    <a:pt x="534" y="302"/>
                  </a:lnTo>
                  <a:lnTo>
                    <a:pt x="541" y="264"/>
                  </a:lnTo>
                  <a:lnTo>
                    <a:pt x="539" y="228"/>
                  </a:lnTo>
                  <a:lnTo>
                    <a:pt x="531" y="191"/>
                  </a:lnTo>
                  <a:lnTo>
                    <a:pt x="516" y="157"/>
                  </a:lnTo>
                  <a:lnTo>
                    <a:pt x="493" y="127"/>
                  </a:lnTo>
                  <a:lnTo>
                    <a:pt x="466" y="101"/>
                  </a:lnTo>
                  <a:close/>
                  <a:moveTo>
                    <a:pt x="7" y="101"/>
                  </a:moveTo>
                  <a:lnTo>
                    <a:pt x="9" y="113"/>
                  </a:lnTo>
                  <a:lnTo>
                    <a:pt x="17" y="122"/>
                  </a:lnTo>
                  <a:lnTo>
                    <a:pt x="26" y="128"/>
                  </a:lnTo>
                  <a:lnTo>
                    <a:pt x="35" y="135"/>
                  </a:lnTo>
                  <a:lnTo>
                    <a:pt x="46" y="141"/>
                  </a:lnTo>
                  <a:lnTo>
                    <a:pt x="55" y="149"/>
                  </a:lnTo>
                  <a:lnTo>
                    <a:pt x="67" y="165"/>
                  </a:lnTo>
                  <a:lnTo>
                    <a:pt x="76" y="183"/>
                  </a:lnTo>
                  <a:lnTo>
                    <a:pt x="82" y="198"/>
                  </a:lnTo>
                  <a:lnTo>
                    <a:pt x="88" y="215"/>
                  </a:lnTo>
                  <a:lnTo>
                    <a:pt x="94" y="230"/>
                  </a:lnTo>
                  <a:lnTo>
                    <a:pt x="102" y="245"/>
                  </a:lnTo>
                  <a:lnTo>
                    <a:pt x="110" y="258"/>
                  </a:lnTo>
                  <a:lnTo>
                    <a:pt x="122" y="270"/>
                  </a:lnTo>
                  <a:lnTo>
                    <a:pt x="135" y="278"/>
                  </a:lnTo>
                  <a:lnTo>
                    <a:pt x="152" y="283"/>
                  </a:lnTo>
                  <a:lnTo>
                    <a:pt x="152" y="242"/>
                  </a:lnTo>
                  <a:lnTo>
                    <a:pt x="156" y="203"/>
                  </a:lnTo>
                  <a:lnTo>
                    <a:pt x="139" y="199"/>
                  </a:lnTo>
                  <a:lnTo>
                    <a:pt x="124" y="190"/>
                  </a:lnTo>
                  <a:lnTo>
                    <a:pt x="114" y="178"/>
                  </a:lnTo>
                  <a:lnTo>
                    <a:pt x="105" y="161"/>
                  </a:lnTo>
                  <a:lnTo>
                    <a:pt x="101" y="149"/>
                  </a:lnTo>
                  <a:lnTo>
                    <a:pt x="98" y="137"/>
                  </a:lnTo>
                  <a:lnTo>
                    <a:pt x="93" y="127"/>
                  </a:lnTo>
                  <a:lnTo>
                    <a:pt x="88" y="117"/>
                  </a:lnTo>
                  <a:lnTo>
                    <a:pt x="79" y="110"/>
                  </a:lnTo>
                  <a:lnTo>
                    <a:pt x="64" y="106"/>
                  </a:lnTo>
                  <a:lnTo>
                    <a:pt x="35" y="102"/>
                  </a:lnTo>
                  <a:lnTo>
                    <a:pt x="7" y="101"/>
                  </a:lnTo>
                  <a:close/>
                  <a:moveTo>
                    <a:pt x="347" y="7"/>
                  </a:moveTo>
                  <a:lnTo>
                    <a:pt x="334" y="7"/>
                  </a:lnTo>
                  <a:lnTo>
                    <a:pt x="325" y="14"/>
                  </a:lnTo>
                  <a:lnTo>
                    <a:pt x="319" y="26"/>
                  </a:lnTo>
                  <a:lnTo>
                    <a:pt x="321" y="38"/>
                  </a:lnTo>
                  <a:lnTo>
                    <a:pt x="325" y="48"/>
                  </a:lnTo>
                  <a:lnTo>
                    <a:pt x="330" y="59"/>
                  </a:lnTo>
                  <a:lnTo>
                    <a:pt x="331" y="60"/>
                  </a:lnTo>
                  <a:lnTo>
                    <a:pt x="335" y="62"/>
                  </a:lnTo>
                  <a:lnTo>
                    <a:pt x="340" y="63"/>
                  </a:lnTo>
                  <a:lnTo>
                    <a:pt x="347" y="63"/>
                  </a:lnTo>
                  <a:lnTo>
                    <a:pt x="349" y="62"/>
                  </a:lnTo>
                  <a:lnTo>
                    <a:pt x="352" y="60"/>
                  </a:lnTo>
                  <a:lnTo>
                    <a:pt x="356" y="59"/>
                  </a:lnTo>
                  <a:lnTo>
                    <a:pt x="356" y="59"/>
                  </a:lnTo>
                  <a:lnTo>
                    <a:pt x="359" y="50"/>
                  </a:lnTo>
                  <a:lnTo>
                    <a:pt x="363" y="42"/>
                  </a:lnTo>
                  <a:lnTo>
                    <a:pt x="364" y="33"/>
                  </a:lnTo>
                  <a:lnTo>
                    <a:pt x="363" y="21"/>
                  </a:lnTo>
                  <a:lnTo>
                    <a:pt x="356" y="12"/>
                  </a:lnTo>
                  <a:lnTo>
                    <a:pt x="347" y="7"/>
                  </a:lnTo>
                  <a:close/>
                  <a:moveTo>
                    <a:pt x="343" y="0"/>
                  </a:moveTo>
                  <a:lnTo>
                    <a:pt x="355" y="3"/>
                  </a:lnTo>
                  <a:lnTo>
                    <a:pt x="363" y="10"/>
                  </a:lnTo>
                  <a:lnTo>
                    <a:pt x="369" y="20"/>
                  </a:lnTo>
                  <a:lnTo>
                    <a:pt x="370" y="25"/>
                  </a:lnTo>
                  <a:lnTo>
                    <a:pt x="370" y="30"/>
                  </a:lnTo>
                  <a:lnTo>
                    <a:pt x="370" y="37"/>
                  </a:lnTo>
                  <a:lnTo>
                    <a:pt x="399" y="39"/>
                  </a:lnTo>
                  <a:lnTo>
                    <a:pt x="427" y="50"/>
                  </a:lnTo>
                  <a:lnTo>
                    <a:pt x="452" y="67"/>
                  </a:lnTo>
                  <a:lnTo>
                    <a:pt x="473" y="88"/>
                  </a:lnTo>
                  <a:lnTo>
                    <a:pt x="473" y="89"/>
                  </a:lnTo>
                  <a:lnTo>
                    <a:pt x="473" y="90"/>
                  </a:lnTo>
                  <a:lnTo>
                    <a:pt x="473" y="93"/>
                  </a:lnTo>
                  <a:lnTo>
                    <a:pt x="473" y="94"/>
                  </a:lnTo>
                  <a:lnTo>
                    <a:pt x="470" y="97"/>
                  </a:lnTo>
                  <a:lnTo>
                    <a:pt x="491" y="115"/>
                  </a:lnTo>
                  <a:lnTo>
                    <a:pt x="509" y="137"/>
                  </a:lnTo>
                  <a:lnTo>
                    <a:pt x="518" y="123"/>
                  </a:lnTo>
                  <a:lnTo>
                    <a:pt x="530" y="113"/>
                  </a:lnTo>
                  <a:lnTo>
                    <a:pt x="543" y="105"/>
                  </a:lnTo>
                  <a:lnTo>
                    <a:pt x="560" y="101"/>
                  </a:lnTo>
                  <a:lnTo>
                    <a:pt x="576" y="101"/>
                  </a:lnTo>
                  <a:lnTo>
                    <a:pt x="596" y="106"/>
                  </a:lnTo>
                  <a:lnTo>
                    <a:pt x="613" y="118"/>
                  </a:lnTo>
                  <a:lnTo>
                    <a:pt x="627" y="132"/>
                  </a:lnTo>
                  <a:lnTo>
                    <a:pt x="637" y="149"/>
                  </a:lnTo>
                  <a:lnTo>
                    <a:pt x="644" y="169"/>
                  </a:lnTo>
                  <a:lnTo>
                    <a:pt x="647" y="198"/>
                  </a:lnTo>
                  <a:lnTo>
                    <a:pt x="644" y="228"/>
                  </a:lnTo>
                  <a:lnTo>
                    <a:pt x="634" y="258"/>
                  </a:lnTo>
                  <a:lnTo>
                    <a:pt x="619" y="285"/>
                  </a:lnTo>
                  <a:lnTo>
                    <a:pt x="600" y="310"/>
                  </a:lnTo>
                  <a:lnTo>
                    <a:pt x="576" y="331"/>
                  </a:lnTo>
                  <a:lnTo>
                    <a:pt x="550" y="346"/>
                  </a:lnTo>
                  <a:lnTo>
                    <a:pt x="521" y="352"/>
                  </a:lnTo>
                  <a:lnTo>
                    <a:pt x="520" y="352"/>
                  </a:lnTo>
                  <a:lnTo>
                    <a:pt x="518" y="352"/>
                  </a:lnTo>
                  <a:lnTo>
                    <a:pt x="500" y="376"/>
                  </a:lnTo>
                  <a:lnTo>
                    <a:pt x="476" y="395"/>
                  </a:lnTo>
                  <a:lnTo>
                    <a:pt x="450" y="411"/>
                  </a:lnTo>
                  <a:lnTo>
                    <a:pt x="421" y="423"/>
                  </a:lnTo>
                  <a:lnTo>
                    <a:pt x="390" y="431"/>
                  </a:lnTo>
                  <a:lnTo>
                    <a:pt x="359" y="436"/>
                  </a:lnTo>
                  <a:lnTo>
                    <a:pt x="331" y="436"/>
                  </a:lnTo>
                  <a:lnTo>
                    <a:pt x="305" y="435"/>
                  </a:lnTo>
                  <a:lnTo>
                    <a:pt x="279" y="431"/>
                  </a:lnTo>
                  <a:lnTo>
                    <a:pt x="253" y="423"/>
                  </a:lnTo>
                  <a:lnTo>
                    <a:pt x="229" y="412"/>
                  </a:lnTo>
                  <a:lnTo>
                    <a:pt x="208" y="398"/>
                  </a:lnTo>
                  <a:lnTo>
                    <a:pt x="190" y="380"/>
                  </a:lnTo>
                  <a:lnTo>
                    <a:pt x="174" y="359"/>
                  </a:lnTo>
                  <a:lnTo>
                    <a:pt x="164" y="333"/>
                  </a:lnTo>
                  <a:lnTo>
                    <a:pt x="157" y="310"/>
                  </a:lnTo>
                  <a:lnTo>
                    <a:pt x="153" y="287"/>
                  </a:lnTo>
                  <a:lnTo>
                    <a:pt x="136" y="284"/>
                  </a:lnTo>
                  <a:lnTo>
                    <a:pt x="122" y="278"/>
                  </a:lnTo>
                  <a:lnTo>
                    <a:pt x="110" y="267"/>
                  </a:lnTo>
                  <a:lnTo>
                    <a:pt x="99" y="254"/>
                  </a:lnTo>
                  <a:lnTo>
                    <a:pt x="92" y="240"/>
                  </a:lnTo>
                  <a:lnTo>
                    <a:pt x="85" y="225"/>
                  </a:lnTo>
                  <a:lnTo>
                    <a:pt x="79" y="209"/>
                  </a:lnTo>
                  <a:lnTo>
                    <a:pt x="71" y="189"/>
                  </a:lnTo>
                  <a:lnTo>
                    <a:pt x="61" y="169"/>
                  </a:lnTo>
                  <a:lnTo>
                    <a:pt x="50" y="154"/>
                  </a:lnTo>
                  <a:lnTo>
                    <a:pt x="37" y="144"/>
                  </a:lnTo>
                  <a:lnTo>
                    <a:pt x="22" y="134"/>
                  </a:lnTo>
                  <a:lnTo>
                    <a:pt x="10" y="124"/>
                  </a:lnTo>
                  <a:lnTo>
                    <a:pt x="3" y="114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1" y="97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5" y="97"/>
                  </a:lnTo>
                  <a:lnTo>
                    <a:pt x="18" y="96"/>
                  </a:lnTo>
                  <a:lnTo>
                    <a:pt x="34" y="96"/>
                  </a:lnTo>
                  <a:lnTo>
                    <a:pt x="50" y="97"/>
                  </a:lnTo>
                  <a:lnTo>
                    <a:pt x="65" y="98"/>
                  </a:lnTo>
                  <a:lnTo>
                    <a:pt x="80" y="102"/>
                  </a:lnTo>
                  <a:lnTo>
                    <a:pt x="92" y="110"/>
                  </a:lnTo>
                  <a:lnTo>
                    <a:pt x="98" y="118"/>
                  </a:lnTo>
                  <a:lnTo>
                    <a:pt x="102" y="127"/>
                  </a:lnTo>
                  <a:lnTo>
                    <a:pt x="105" y="137"/>
                  </a:lnTo>
                  <a:lnTo>
                    <a:pt x="109" y="152"/>
                  </a:lnTo>
                  <a:lnTo>
                    <a:pt x="114" y="165"/>
                  </a:lnTo>
                  <a:lnTo>
                    <a:pt x="120" y="177"/>
                  </a:lnTo>
                  <a:lnTo>
                    <a:pt x="131" y="187"/>
                  </a:lnTo>
                  <a:lnTo>
                    <a:pt x="143" y="194"/>
                  </a:lnTo>
                  <a:lnTo>
                    <a:pt x="157" y="198"/>
                  </a:lnTo>
                  <a:lnTo>
                    <a:pt x="166" y="170"/>
                  </a:lnTo>
                  <a:lnTo>
                    <a:pt x="178" y="147"/>
                  </a:lnTo>
                  <a:lnTo>
                    <a:pt x="194" y="126"/>
                  </a:lnTo>
                  <a:lnTo>
                    <a:pt x="215" y="110"/>
                  </a:lnTo>
                  <a:lnTo>
                    <a:pt x="215" y="110"/>
                  </a:lnTo>
                  <a:lnTo>
                    <a:pt x="211" y="106"/>
                  </a:lnTo>
                  <a:lnTo>
                    <a:pt x="209" y="105"/>
                  </a:lnTo>
                  <a:lnTo>
                    <a:pt x="211" y="103"/>
                  </a:lnTo>
                  <a:lnTo>
                    <a:pt x="212" y="102"/>
                  </a:lnTo>
                  <a:lnTo>
                    <a:pt x="213" y="103"/>
                  </a:lnTo>
                  <a:lnTo>
                    <a:pt x="232" y="115"/>
                  </a:lnTo>
                  <a:lnTo>
                    <a:pt x="251" y="124"/>
                  </a:lnTo>
                  <a:lnTo>
                    <a:pt x="274" y="130"/>
                  </a:lnTo>
                  <a:lnTo>
                    <a:pt x="297" y="132"/>
                  </a:lnTo>
                  <a:lnTo>
                    <a:pt x="319" y="134"/>
                  </a:lnTo>
                  <a:lnTo>
                    <a:pt x="342" y="135"/>
                  </a:lnTo>
                  <a:lnTo>
                    <a:pt x="369" y="134"/>
                  </a:lnTo>
                  <a:lnTo>
                    <a:pt x="397" y="130"/>
                  </a:lnTo>
                  <a:lnTo>
                    <a:pt x="421" y="122"/>
                  </a:lnTo>
                  <a:lnTo>
                    <a:pt x="446" y="109"/>
                  </a:lnTo>
                  <a:lnTo>
                    <a:pt x="467" y="90"/>
                  </a:lnTo>
                  <a:lnTo>
                    <a:pt x="446" y="71"/>
                  </a:lnTo>
                  <a:lnTo>
                    <a:pt x="424" y="55"/>
                  </a:lnTo>
                  <a:lnTo>
                    <a:pt x="398" y="46"/>
                  </a:lnTo>
                  <a:lnTo>
                    <a:pt x="370" y="41"/>
                  </a:lnTo>
                  <a:lnTo>
                    <a:pt x="369" y="41"/>
                  </a:lnTo>
                  <a:lnTo>
                    <a:pt x="367" y="50"/>
                  </a:lnTo>
                  <a:lnTo>
                    <a:pt x="361" y="59"/>
                  </a:lnTo>
                  <a:lnTo>
                    <a:pt x="361" y="60"/>
                  </a:lnTo>
                  <a:lnTo>
                    <a:pt x="360" y="63"/>
                  </a:lnTo>
                  <a:lnTo>
                    <a:pt x="356" y="65"/>
                  </a:lnTo>
                  <a:lnTo>
                    <a:pt x="353" y="67"/>
                  </a:lnTo>
                  <a:lnTo>
                    <a:pt x="349" y="68"/>
                  </a:lnTo>
                  <a:lnTo>
                    <a:pt x="346" y="68"/>
                  </a:lnTo>
                  <a:lnTo>
                    <a:pt x="339" y="68"/>
                  </a:lnTo>
                  <a:lnTo>
                    <a:pt x="334" y="65"/>
                  </a:lnTo>
                  <a:lnTo>
                    <a:pt x="329" y="63"/>
                  </a:lnTo>
                  <a:lnTo>
                    <a:pt x="329" y="63"/>
                  </a:lnTo>
                  <a:lnTo>
                    <a:pt x="327" y="62"/>
                  </a:lnTo>
                  <a:lnTo>
                    <a:pt x="323" y="56"/>
                  </a:lnTo>
                  <a:lnTo>
                    <a:pt x="319" y="48"/>
                  </a:lnTo>
                  <a:lnTo>
                    <a:pt x="317" y="42"/>
                  </a:lnTo>
                  <a:lnTo>
                    <a:pt x="288" y="48"/>
                  </a:lnTo>
                  <a:lnTo>
                    <a:pt x="262" y="60"/>
                  </a:lnTo>
                  <a:lnTo>
                    <a:pt x="255" y="64"/>
                  </a:lnTo>
                  <a:lnTo>
                    <a:pt x="245" y="69"/>
                  </a:lnTo>
                  <a:lnTo>
                    <a:pt x="234" y="77"/>
                  </a:lnTo>
                  <a:lnTo>
                    <a:pt x="224" y="85"/>
                  </a:lnTo>
                  <a:lnTo>
                    <a:pt x="217" y="94"/>
                  </a:lnTo>
                  <a:lnTo>
                    <a:pt x="215" y="101"/>
                  </a:lnTo>
                  <a:lnTo>
                    <a:pt x="215" y="102"/>
                  </a:lnTo>
                  <a:lnTo>
                    <a:pt x="213" y="102"/>
                  </a:lnTo>
                  <a:lnTo>
                    <a:pt x="211" y="101"/>
                  </a:lnTo>
                  <a:lnTo>
                    <a:pt x="211" y="101"/>
                  </a:lnTo>
                  <a:lnTo>
                    <a:pt x="211" y="98"/>
                  </a:lnTo>
                  <a:lnTo>
                    <a:pt x="217" y="86"/>
                  </a:lnTo>
                  <a:lnTo>
                    <a:pt x="228" y="75"/>
                  </a:lnTo>
                  <a:lnTo>
                    <a:pt x="241" y="65"/>
                  </a:lnTo>
                  <a:lnTo>
                    <a:pt x="254" y="58"/>
                  </a:lnTo>
                  <a:lnTo>
                    <a:pt x="283" y="45"/>
                  </a:lnTo>
                  <a:lnTo>
                    <a:pt x="315" y="37"/>
                  </a:lnTo>
                  <a:lnTo>
                    <a:pt x="314" y="30"/>
                  </a:lnTo>
                  <a:lnTo>
                    <a:pt x="314" y="22"/>
                  </a:lnTo>
                  <a:lnTo>
                    <a:pt x="317" y="16"/>
                  </a:lnTo>
                  <a:lnTo>
                    <a:pt x="323" y="7"/>
                  </a:lnTo>
                  <a:lnTo>
                    <a:pt x="332" y="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99"/>
            <p:cNvSpPr/>
            <p:nvPr/>
          </p:nvSpPr>
          <p:spPr>
            <a:xfrm rot="3454200">
              <a:off x="1981440" y="4483080"/>
              <a:ext cx="104040" cy="32760"/>
            </a:xfrm>
            <a:custGeom>
              <a:avLst/>
              <a:gdLst/>
              <a:ahLst/>
              <a:cxnLst/>
              <a:rect l="l" t="t" r="r" b="b"/>
              <a:pathLst>
                <a:path w="66" h="21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7" y="6"/>
                  </a:lnTo>
                  <a:lnTo>
                    <a:pt x="14" y="10"/>
                  </a:lnTo>
                  <a:lnTo>
                    <a:pt x="26" y="13"/>
                  </a:lnTo>
                  <a:lnTo>
                    <a:pt x="38" y="14"/>
                  </a:lnTo>
                  <a:lnTo>
                    <a:pt x="50" y="14"/>
                  </a:lnTo>
                  <a:lnTo>
                    <a:pt x="58" y="13"/>
                  </a:lnTo>
                  <a:lnTo>
                    <a:pt x="60" y="10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4" y="9"/>
                  </a:lnTo>
                  <a:lnTo>
                    <a:pt x="66" y="10"/>
                  </a:lnTo>
                  <a:lnTo>
                    <a:pt x="66" y="15"/>
                  </a:lnTo>
                  <a:lnTo>
                    <a:pt x="60" y="19"/>
                  </a:lnTo>
                  <a:lnTo>
                    <a:pt x="54" y="21"/>
                  </a:lnTo>
                  <a:lnTo>
                    <a:pt x="46" y="21"/>
                  </a:lnTo>
                  <a:lnTo>
                    <a:pt x="38" y="19"/>
                  </a:lnTo>
                  <a:lnTo>
                    <a:pt x="34" y="18"/>
                  </a:lnTo>
                  <a:lnTo>
                    <a:pt x="26" y="17"/>
                  </a:lnTo>
                  <a:lnTo>
                    <a:pt x="17" y="15"/>
                  </a:lnTo>
                  <a:lnTo>
                    <a:pt x="8" y="13"/>
                  </a:lnTo>
                  <a:lnTo>
                    <a:pt x="3" y="8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90000"/>
            </a:solidFill>
            <a:ln>
              <a:solidFill>
                <a:srgbClr val="1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3" name="CustomShape 100"/>
          <p:cNvSpPr/>
          <p:nvPr/>
        </p:nvSpPr>
        <p:spPr>
          <a:xfrm rot="6238800" flipH="1" flipV="1">
            <a:off x="1392480" y="2966400"/>
            <a:ext cx="659880" cy="552240"/>
          </a:xfrm>
          <a:custGeom>
            <a:avLst/>
            <a:gdLst/>
            <a:ahLst/>
            <a:cxnLst/>
            <a:rect l="l" t="t" r="r" b="b"/>
            <a:pathLst>
              <a:path w="98" h="92">
                <a:moveTo>
                  <a:pt x="9" y="12"/>
                </a:moveTo>
                <a:lnTo>
                  <a:pt x="7" y="25"/>
                </a:lnTo>
                <a:lnTo>
                  <a:pt x="9" y="38"/>
                </a:lnTo>
                <a:lnTo>
                  <a:pt x="14" y="51"/>
                </a:lnTo>
                <a:lnTo>
                  <a:pt x="25" y="64"/>
                </a:lnTo>
                <a:lnTo>
                  <a:pt x="37" y="75"/>
                </a:lnTo>
                <a:lnTo>
                  <a:pt x="50" y="83"/>
                </a:lnTo>
                <a:lnTo>
                  <a:pt x="63" y="86"/>
                </a:lnTo>
                <a:lnTo>
                  <a:pt x="76" y="84"/>
                </a:lnTo>
                <a:lnTo>
                  <a:pt x="76" y="84"/>
                </a:lnTo>
                <a:lnTo>
                  <a:pt x="76" y="81"/>
                </a:lnTo>
                <a:lnTo>
                  <a:pt x="77" y="81"/>
                </a:lnTo>
                <a:lnTo>
                  <a:pt x="79" y="81"/>
                </a:lnTo>
                <a:lnTo>
                  <a:pt x="80" y="81"/>
                </a:lnTo>
                <a:lnTo>
                  <a:pt x="80" y="81"/>
                </a:lnTo>
                <a:lnTo>
                  <a:pt x="79" y="76"/>
                </a:lnTo>
                <a:lnTo>
                  <a:pt x="79" y="71"/>
                </a:lnTo>
                <a:lnTo>
                  <a:pt x="79" y="64"/>
                </a:lnTo>
                <a:lnTo>
                  <a:pt x="77" y="59"/>
                </a:lnTo>
                <a:lnTo>
                  <a:pt x="73" y="55"/>
                </a:lnTo>
                <a:lnTo>
                  <a:pt x="69" y="51"/>
                </a:lnTo>
                <a:lnTo>
                  <a:pt x="64" y="48"/>
                </a:lnTo>
                <a:lnTo>
                  <a:pt x="59" y="47"/>
                </a:lnTo>
                <a:lnTo>
                  <a:pt x="54" y="46"/>
                </a:lnTo>
                <a:lnTo>
                  <a:pt x="48" y="45"/>
                </a:lnTo>
                <a:lnTo>
                  <a:pt x="34" y="39"/>
                </a:lnTo>
                <a:lnTo>
                  <a:pt x="20" y="31"/>
                </a:lnTo>
                <a:lnTo>
                  <a:pt x="17" y="28"/>
                </a:lnTo>
                <a:lnTo>
                  <a:pt x="13" y="25"/>
                </a:lnTo>
                <a:lnTo>
                  <a:pt x="12" y="21"/>
                </a:lnTo>
                <a:lnTo>
                  <a:pt x="10" y="16"/>
                </a:lnTo>
                <a:lnTo>
                  <a:pt x="9" y="12"/>
                </a:lnTo>
                <a:close/>
                <a:moveTo>
                  <a:pt x="35" y="7"/>
                </a:moveTo>
                <a:lnTo>
                  <a:pt x="16" y="9"/>
                </a:lnTo>
                <a:lnTo>
                  <a:pt x="14" y="17"/>
                </a:lnTo>
                <a:lnTo>
                  <a:pt x="21" y="24"/>
                </a:lnTo>
                <a:lnTo>
                  <a:pt x="31" y="30"/>
                </a:lnTo>
                <a:lnTo>
                  <a:pt x="45" y="35"/>
                </a:lnTo>
                <a:lnTo>
                  <a:pt x="58" y="41"/>
                </a:lnTo>
                <a:lnTo>
                  <a:pt x="69" y="45"/>
                </a:lnTo>
                <a:lnTo>
                  <a:pt x="76" y="47"/>
                </a:lnTo>
                <a:lnTo>
                  <a:pt x="82" y="56"/>
                </a:lnTo>
                <a:lnTo>
                  <a:pt x="85" y="67"/>
                </a:lnTo>
                <a:lnTo>
                  <a:pt x="84" y="77"/>
                </a:lnTo>
                <a:lnTo>
                  <a:pt x="92" y="67"/>
                </a:lnTo>
                <a:lnTo>
                  <a:pt x="93" y="55"/>
                </a:lnTo>
                <a:lnTo>
                  <a:pt x="89" y="43"/>
                </a:lnTo>
                <a:lnTo>
                  <a:pt x="82" y="33"/>
                </a:lnTo>
                <a:lnTo>
                  <a:pt x="73" y="24"/>
                </a:lnTo>
                <a:lnTo>
                  <a:pt x="55" y="12"/>
                </a:lnTo>
                <a:lnTo>
                  <a:pt x="35" y="7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8"/>
                </a:lnTo>
                <a:lnTo>
                  <a:pt x="76" y="17"/>
                </a:lnTo>
                <a:lnTo>
                  <a:pt x="88" y="29"/>
                </a:lnTo>
                <a:lnTo>
                  <a:pt x="94" y="39"/>
                </a:lnTo>
                <a:lnTo>
                  <a:pt x="98" y="52"/>
                </a:lnTo>
                <a:lnTo>
                  <a:pt x="98" y="66"/>
                </a:lnTo>
                <a:lnTo>
                  <a:pt x="94" y="77"/>
                </a:lnTo>
                <a:lnTo>
                  <a:pt x="84" y="86"/>
                </a:lnTo>
                <a:lnTo>
                  <a:pt x="72" y="92"/>
                </a:lnTo>
                <a:lnTo>
                  <a:pt x="58" y="92"/>
                </a:lnTo>
                <a:lnTo>
                  <a:pt x="43" y="86"/>
                </a:lnTo>
                <a:lnTo>
                  <a:pt x="30" y="79"/>
                </a:lnTo>
                <a:lnTo>
                  <a:pt x="18" y="67"/>
                </a:lnTo>
                <a:lnTo>
                  <a:pt x="9" y="55"/>
                </a:lnTo>
                <a:lnTo>
                  <a:pt x="3" y="41"/>
                </a:lnTo>
                <a:lnTo>
                  <a:pt x="0" y="28"/>
                </a:lnTo>
                <a:lnTo>
                  <a:pt x="1" y="16"/>
                </a:lnTo>
                <a:lnTo>
                  <a:pt x="9" y="5"/>
                </a:lnTo>
                <a:lnTo>
                  <a:pt x="10" y="5"/>
                </a:lnTo>
                <a:lnTo>
                  <a:pt x="10" y="5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CustomShape 101"/>
          <p:cNvSpPr/>
          <p:nvPr/>
        </p:nvSpPr>
        <p:spPr>
          <a:xfrm rot="18773400">
            <a:off x="1198800" y="5768280"/>
            <a:ext cx="412200" cy="423000"/>
          </a:xfrm>
          <a:custGeom>
            <a:avLst/>
            <a:gdLst/>
            <a:ahLst/>
            <a:cxnLst/>
            <a:rect l="l" t="t" r="r" b="b"/>
            <a:pathLst>
              <a:path w="260" h="267">
                <a:moveTo>
                  <a:pt x="45" y="158"/>
                </a:moveTo>
                <a:lnTo>
                  <a:pt x="30" y="158"/>
                </a:lnTo>
                <a:lnTo>
                  <a:pt x="17" y="163"/>
                </a:lnTo>
                <a:lnTo>
                  <a:pt x="8" y="174"/>
                </a:lnTo>
                <a:lnTo>
                  <a:pt x="6" y="186"/>
                </a:lnTo>
                <a:lnTo>
                  <a:pt x="8" y="197"/>
                </a:lnTo>
                <a:lnTo>
                  <a:pt x="29" y="220"/>
                </a:lnTo>
                <a:lnTo>
                  <a:pt x="53" y="237"/>
                </a:lnTo>
                <a:lnTo>
                  <a:pt x="80" y="248"/>
                </a:lnTo>
                <a:lnTo>
                  <a:pt x="93" y="254"/>
                </a:lnTo>
                <a:lnTo>
                  <a:pt x="109" y="258"/>
                </a:lnTo>
                <a:lnTo>
                  <a:pt x="126" y="260"/>
                </a:lnTo>
                <a:lnTo>
                  <a:pt x="143" y="260"/>
                </a:lnTo>
                <a:lnTo>
                  <a:pt x="157" y="258"/>
                </a:lnTo>
                <a:lnTo>
                  <a:pt x="171" y="251"/>
                </a:lnTo>
                <a:lnTo>
                  <a:pt x="181" y="241"/>
                </a:lnTo>
                <a:lnTo>
                  <a:pt x="182" y="227"/>
                </a:lnTo>
                <a:lnTo>
                  <a:pt x="177" y="216"/>
                </a:lnTo>
                <a:lnTo>
                  <a:pt x="168" y="208"/>
                </a:lnTo>
                <a:lnTo>
                  <a:pt x="156" y="201"/>
                </a:lnTo>
                <a:lnTo>
                  <a:pt x="151" y="209"/>
                </a:lnTo>
                <a:lnTo>
                  <a:pt x="151" y="210"/>
                </a:lnTo>
                <a:lnTo>
                  <a:pt x="151" y="213"/>
                </a:lnTo>
                <a:lnTo>
                  <a:pt x="134" y="221"/>
                </a:lnTo>
                <a:lnTo>
                  <a:pt x="117" y="224"/>
                </a:lnTo>
                <a:lnTo>
                  <a:pt x="101" y="221"/>
                </a:lnTo>
                <a:lnTo>
                  <a:pt x="85" y="213"/>
                </a:lnTo>
                <a:lnTo>
                  <a:pt x="72" y="203"/>
                </a:lnTo>
                <a:lnTo>
                  <a:pt x="59" y="189"/>
                </a:lnTo>
                <a:lnTo>
                  <a:pt x="59" y="188"/>
                </a:lnTo>
                <a:lnTo>
                  <a:pt x="58" y="187"/>
                </a:lnTo>
                <a:lnTo>
                  <a:pt x="58" y="186"/>
                </a:lnTo>
                <a:lnTo>
                  <a:pt x="58" y="161"/>
                </a:lnTo>
                <a:lnTo>
                  <a:pt x="45" y="158"/>
                </a:lnTo>
                <a:close/>
                <a:moveTo>
                  <a:pt x="205" y="133"/>
                </a:moveTo>
                <a:lnTo>
                  <a:pt x="178" y="171"/>
                </a:lnTo>
                <a:lnTo>
                  <a:pt x="188" y="175"/>
                </a:lnTo>
                <a:lnTo>
                  <a:pt x="198" y="176"/>
                </a:lnTo>
                <a:lnTo>
                  <a:pt x="209" y="176"/>
                </a:lnTo>
                <a:lnTo>
                  <a:pt x="214" y="175"/>
                </a:lnTo>
                <a:lnTo>
                  <a:pt x="218" y="172"/>
                </a:lnTo>
                <a:lnTo>
                  <a:pt x="222" y="170"/>
                </a:lnTo>
                <a:lnTo>
                  <a:pt x="226" y="166"/>
                </a:lnTo>
                <a:lnTo>
                  <a:pt x="231" y="158"/>
                </a:lnTo>
                <a:lnTo>
                  <a:pt x="231" y="149"/>
                </a:lnTo>
                <a:lnTo>
                  <a:pt x="227" y="141"/>
                </a:lnTo>
                <a:lnTo>
                  <a:pt x="222" y="136"/>
                </a:lnTo>
                <a:lnTo>
                  <a:pt x="214" y="135"/>
                </a:lnTo>
                <a:lnTo>
                  <a:pt x="206" y="133"/>
                </a:lnTo>
                <a:lnTo>
                  <a:pt x="205" y="133"/>
                </a:lnTo>
                <a:close/>
                <a:moveTo>
                  <a:pt x="216" y="116"/>
                </a:moveTo>
                <a:lnTo>
                  <a:pt x="209" y="128"/>
                </a:lnTo>
                <a:lnTo>
                  <a:pt x="219" y="131"/>
                </a:lnTo>
                <a:lnTo>
                  <a:pt x="228" y="136"/>
                </a:lnTo>
                <a:lnTo>
                  <a:pt x="235" y="144"/>
                </a:lnTo>
                <a:lnTo>
                  <a:pt x="237" y="153"/>
                </a:lnTo>
                <a:lnTo>
                  <a:pt x="233" y="165"/>
                </a:lnTo>
                <a:lnTo>
                  <a:pt x="227" y="172"/>
                </a:lnTo>
                <a:lnTo>
                  <a:pt x="219" y="178"/>
                </a:lnTo>
                <a:lnTo>
                  <a:pt x="209" y="182"/>
                </a:lnTo>
                <a:lnTo>
                  <a:pt x="198" y="182"/>
                </a:lnTo>
                <a:lnTo>
                  <a:pt x="186" y="180"/>
                </a:lnTo>
                <a:lnTo>
                  <a:pt x="176" y="174"/>
                </a:lnTo>
                <a:lnTo>
                  <a:pt x="168" y="186"/>
                </a:lnTo>
                <a:lnTo>
                  <a:pt x="184" y="192"/>
                </a:lnTo>
                <a:lnTo>
                  <a:pt x="199" y="195"/>
                </a:lnTo>
                <a:lnTo>
                  <a:pt x="215" y="193"/>
                </a:lnTo>
                <a:lnTo>
                  <a:pt x="231" y="187"/>
                </a:lnTo>
                <a:lnTo>
                  <a:pt x="243" y="176"/>
                </a:lnTo>
                <a:lnTo>
                  <a:pt x="249" y="165"/>
                </a:lnTo>
                <a:lnTo>
                  <a:pt x="253" y="150"/>
                </a:lnTo>
                <a:lnTo>
                  <a:pt x="252" y="136"/>
                </a:lnTo>
                <a:lnTo>
                  <a:pt x="244" y="125"/>
                </a:lnTo>
                <a:lnTo>
                  <a:pt x="233" y="117"/>
                </a:lnTo>
                <a:lnTo>
                  <a:pt x="219" y="116"/>
                </a:lnTo>
                <a:lnTo>
                  <a:pt x="216" y="116"/>
                </a:lnTo>
                <a:close/>
                <a:moveTo>
                  <a:pt x="85" y="22"/>
                </a:moveTo>
                <a:lnTo>
                  <a:pt x="100" y="36"/>
                </a:lnTo>
                <a:lnTo>
                  <a:pt x="116" y="49"/>
                </a:lnTo>
                <a:lnTo>
                  <a:pt x="134" y="60"/>
                </a:lnTo>
                <a:lnTo>
                  <a:pt x="156" y="69"/>
                </a:lnTo>
                <a:lnTo>
                  <a:pt x="180" y="77"/>
                </a:lnTo>
                <a:lnTo>
                  <a:pt x="184" y="78"/>
                </a:lnTo>
                <a:lnTo>
                  <a:pt x="193" y="80"/>
                </a:lnTo>
                <a:lnTo>
                  <a:pt x="203" y="81"/>
                </a:lnTo>
                <a:lnTo>
                  <a:pt x="188" y="68"/>
                </a:lnTo>
                <a:lnTo>
                  <a:pt x="172" y="56"/>
                </a:lnTo>
                <a:lnTo>
                  <a:pt x="155" y="45"/>
                </a:lnTo>
                <a:lnTo>
                  <a:pt x="121" y="32"/>
                </a:lnTo>
                <a:lnTo>
                  <a:pt x="85" y="22"/>
                </a:lnTo>
                <a:close/>
                <a:moveTo>
                  <a:pt x="74" y="10"/>
                </a:moveTo>
                <a:lnTo>
                  <a:pt x="67" y="98"/>
                </a:lnTo>
                <a:lnTo>
                  <a:pt x="63" y="186"/>
                </a:lnTo>
                <a:lnTo>
                  <a:pt x="63" y="187"/>
                </a:lnTo>
                <a:lnTo>
                  <a:pt x="65" y="188"/>
                </a:lnTo>
                <a:lnTo>
                  <a:pt x="67" y="189"/>
                </a:lnTo>
                <a:lnTo>
                  <a:pt x="68" y="192"/>
                </a:lnTo>
                <a:lnTo>
                  <a:pt x="70" y="193"/>
                </a:lnTo>
                <a:lnTo>
                  <a:pt x="71" y="195"/>
                </a:lnTo>
                <a:lnTo>
                  <a:pt x="71" y="195"/>
                </a:lnTo>
                <a:lnTo>
                  <a:pt x="76" y="200"/>
                </a:lnTo>
                <a:lnTo>
                  <a:pt x="82" y="204"/>
                </a:lnTo>
                <a:lnTo>
                  <a:pt x="87" y="208"/>
                </a:lnTo>
                <a:lnTo>
                  <a:pt x="92" y="212"/>
                </a:lnTo>
                <a:lnTo>
                  <a:pt x="110" y="217"/>
                </a:lnTo>
                <a:lnTo>
                  <a:pt x="127" y="216"/>
                </a:lnTo>
                <a:lnTo>
                  <a:pt x="146" y="209"/>
                </a:lnTo>
                <a:lnTo>
                  <a:pt x="146" y="209"/>
                </a:lnTo>
                <a:lnTo>
                  <a:pt x="188" y="146"/>
                </a:lnTo>
                <a:lnTo>
                  <a:pt x="231" y="85"/>
                </a:lnTo>
                <a:lnTo>
                  <a:pt x="226" y="85"/>
                </a:lnTo>
                <a:lnTo>
                  <a:pt x="220" y="86"/>
                </a:lnTo>
                <a:lnTo>
                  <a:pt x="215" y="86"/>
                </a:lnTo>
                <a:lnTo>
                  <a:pt x="193" y="86"/>
                </a:lnTo>
                <a:lnTo>
                  <a:pt x="172" y="81"/>
                </a:lnTo>
                <a:lnTo>
                  <a:pt x="151" y="73"/>
                </a:lnTo>
                <a:lnTo>
                  <a:pt x="133" y="65"/>
                </a:lnTo>
                <a:lnTo>
                  <a:pt x="114" y="55"/>
                </a:lnTo>
                <a:lnTo>
                  <a:pt x="97" y="43"/>
                </a:lnTo>
                <a:lnTo>
                  <a:pt x="83" y="28"/>
                </a:lnTo>
                <a:lnTo>
                  <a:pt x="74" y="10"/>
                </a:lnTo>
                <a:close/>
                <a:moveTo>
                  <a:pt x="74" y="5"/>
                </a:moveTo>
                <a:lnTo>
                  <a:pt x="74" y="5"/>
                </a:lnTo>
                <a:lnTo>
                  <a:pt x="74" y="5"/>
                </a:lnTo>
                <a:lnTo>
                  <a:pt x="75" y="5"/>
                </a:lnTo>
                <a:lnTo>
                  <a:pt x="79" y="11"/>
                </a:lnTo>
                <a:lnTo>
                  <a:pt x="83" y="18"/>
                </a:lnTo>
                <a:lnTo>
                  <a:pt x="83" y="18"/>
                </a:lnTo>
                <a:lnTo>
                  <a:pt x="105" y="22"/>
                </a:lnTo>
                <a:lnTo>
                  <a:pt x="129" y="28"/>
                </a:lnTo>
                <a:lnTo>
                  <a:pt x="154" y="38"/>
                </a:lnTo>
                <a:lnTo>
                  <a:pt x="177" y="49"/>
                </a:lnTo>
                <a:lnTo>
                  <a:pt x="197" y="64"/>
                </a:lnTo>
                <a:lnTo>
                  <a:pt x="212" y="81"/>
                </a:lnTo>
                <a:lnTo>
                  <a:pt x="218" y="81"/>
                </a:lnTo>
                <a:lnTo>
                  <a:pt x="224" y="81"/>
                </a:lnTo>
                <a:lnTo>
                  <a:pt x="228" y="81"/>
                </a:lnTo>
                <a:lnTo>
                  <a:pt x="232" y="81"/>
                </a:lnTo>
                <a:lnTo>
                  <a:pt x="219" y="59"/>
                </a:lnTo>
                <a:lnTo>
                  <a:pt x="203" y="42"/>
                </a:lnTo>
                <a:lnTo>
                  <a:pt x="185" y="30"/>
                </a:lnTo>
                <a:lnTo>
                  <a:pt x="165" y="21"/>
                </a:lnTo>
                <a:lnTo>
                  <a:pt x="143" y="14"/>
                </a:lnTo>
                <a:lnTo>
                  <a:pt x="121" y="9"/>
                </a:lnTo>
                <a:lnTo>
                  <a:pt x="97" y="6"/>
                </a:lnTo>
                <a:lnTo>
                  <a:pt x="74" y="5"/>
                </a:lnTo>
                <a:close/>
                <a:moveTo>
                  <a:pt x="96" y="0"/>
                </a:moveTo>
                <a:lnTo>
                  <a:pt x="119" y="1"/>
                </a:lnTo>
                <a:lnTo>
                  <a:pt x="144" y="5"/>
                </a:lnTo>
                <a:lnTo>
                  <a:pt x="168" y="13"/>
                </a:lnTo>
                <a:lnTo>
                  <a:pt x="189" y="23"/>
                </a:lnTo>
                <a:lnTo>
                  <a:pt x="209" y="36"/>
                </a:lnTo>
                <a:lnTo>
                  <a:pt x="224" y="53"/>
                </a:lnTo>
                <a:lnTo>
                  <a:pt x="236" y="74"/>
                </a:lnTo>
                <a:lnTo>
                  <a:pt x="237" y="74"/>
                </a:lnTo>
                <a:lnTo>
                  <a:pt x="239" y="76"/>
                </a:lnTo>
                <a:lnTo>
                  <a:pt x="239" y="77"/>
                </a:lnTo>
                <a:lnTo>
                  <a:pt x="240" y="78"/>
                </a:lnTo>
                <a:lnTo>
                  <a:pt x="241" y="80"/>
                </a:lnTo>
                <a:lnTo>
                  <a:pt x="240" y="81"/>
                </a:lnTo>
                <a:lnTo>
                  <a:pt x="220" y="110"/>
                </a:lnTo>
                <a:lnTo>
                  <a:pt x="235" y="111"/>
                </a:lnTo>
                <a:lnTo>
                  <a:pt x="245" y="116"/>
                </a:lnTo>
                <a:lnTo>
                  <a:pt x="253" y="125"/>
                </a:lnTo>
                <a:lnTo>
                  <a:pt x="257" y="137"/>
                </a:lnTo>
                <a:lnTo>
                  <a:pt x="260" y="150"/>
                </a:lnTo>
                <a:lnTo>
                  <a:pt x="257" y="163"/>
                </a:lnTo>
                <a:lnTo>
                  <a:pt x="252" y="175"/>
                </a:lnTo>
                <a:lnTo>
                  <a:pt x="240" y="187"/>
                </a:lnTo>
                <a:lnTo>
                  <a:pt x="227" y="196"/>
                </a:lnTo>
                <a:lnTo>
                  <a:pt x="211" y="200"/>
                </a:lnTo>
                <a:lnTo>
                  <a:pt x="195" y="201"/>
                </a:lnTo>
                <a:lnTo>
                  <a:pt x="180" y="197"/>
                </a:lnTo>
                <a:lnTo>
                  <a:pt x="167" y="188"/>
                </a:lnTo>
                <a:lnTo>
                  <a:pt x="160" y="196"/>
                </a:lnTo>
                <a:lnTo>
                  <a:pt x="173" y="204"/>
                </a:lnTo>
                <a:lnTo>
                  <a:pt x="182" y="213"/>
                </a:lnTo>
                <a:lnTo>
                  <a:pt x="188" y="225"/>
                </a:lnTo>
                <a:lnTo>
                  <a:pt x="186" y="238"/>
                </a:lnTo>
                <a:lnTo>
                  <a:pt x="186" y="241"/>
                </a:lnTo>
                <a:lnTo>
                  <a:pt x="180" y="252"/>
                </a:lnTo>
                <a:lnTo>
                  <a:pt x="169" y="260"/>
                </a:lnTo>
                <a:lnTo>
                  <a:pt x="156" y="265"/>
                </a:lnTo>
                <a:lnTo>
                  <a:pt x="142" y="267"/>
                </a:lnTo>
                <a:lnTo>
                  <a:pt x="127" y="265"/>
                </a:lnTo>
                <a:lnTo>
                  <a:pt x="113" y="263"/>
                </a:lnTo>
                <a:lnTo>
                  <a:pt x="100" y="260"/>
                </a:lnTo>
                <a:lnTo>
                  <a:pt x="78" y="254"/>
                </a:lnTo>
                <a:lnTo>
                  <a:pt x="57" y="246"/>
                </a:lnTo>
                <a:lnTo>
                  <a:pt x="37" y="234"/>
                </a:lnTo>
                <a:lnTo>
                  <a:pt x="20" y="221"/>
                </a:lnTo>
                <a:lnTo>
                  <a:pt x="7" y="203"/>
                </a:lnTo>
                <a:lnTo>
                  <a:pt x="7" y="203"/>
                </a:lnTo>
                <a:lnTo>
                  <a:pt x="0" y="193"/>
                </a:lnTo>
                <a:lnTo>
                  <a:pt x="0" y="182"/>
                </a:lnTo>
                <a:lnTo>
                  <a:pt x="4" y="171"/>
                </a:lnTo>
                <a:lnTo>
                  <a:pt x="10" y="162"/>
                </a:lnTo>
                <a:lnTo>
                  <a:pt x="21" y="155"/>
                </a:lnTo>
                <a:lnTo>
                  <a:pt x="33" y="153"/>
                </a:lnTo>
                <a:lnTo>
                  <a:pt x="46" y="153"/>
                </a:lnTo>
                <a:lnTo>
                  <a:pt x="58" y="157"/>
                </a:lnTo>
                <a:lnTo>
                  <a:pt x="62" y="81"/>
                </a:lnTo>
                <a:lnTo>
                  <a:pt x="70" y="5"/>
                </a:lnTo>
                <a:lnTo>
                  <a:pt x="71" y="5"/>
                </a:lnTo>
                <a:lnTo>
                  <a:pt x="71" y="4"/>
                </a:lnTo>
                <a:lnTo>
                  <a:pt x="71" y="4"/>
                </a:lnTo>
                <a:lnTo>
                  <a:pt x="71" y="2"/>
                </a:lnTo>
                <a:lnTo>
                  <a:pt x="72" y="1"/>
                </a:lnTo>
                <a:lnTo>
                  <a:pt x="96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102"/>
          <p:cNvSpPr/>
          <p:nvPr/>
        </p:nvSpPr>
        <p:spPr>
          <a:xfrm rot="685200">
            <a:off x="123120" y="2910240"/>
            <a:ext cx="161280" cy="23904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103"/>
          <p:cNvSpPr/>
          <p:nvPr/>
        </p:nvSpPr>
        <p:spPr>
          <a:xfrm>
            <a:off x="598680" y="2889360"/>
            <a:ext cx="129600" cy="162720"/>
          </a:xfrm>
          <a:custGeom>
            <a:avLst/>
            <a:gdLst/>
            <a:ahLst/>
            <a:cxnLst/>
            <a:rect l="l" t="t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Line 104"/>
          <p:cNvSpPr/>
          <p:nvPr/>
        </p:nvSpPr>
        <p:spPr>
          <a:xfrm>
            <a:off x="849240" y="107676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05"/>
          <p:cNvSpPr/>
          <p:nvPr/>
        </p:nvSpPr>
        <p:spPr>
          <a:xfrm>
            <a:off x="2672640" y="479520"/>
            <a:ext cx="12891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596">
                <a:solidFill>
                  <a:srgbClr val="FFFFFF"/>
                </a:solidFill>
                <a:latin typeface="나눔고딕 ExtraBold"/>
                <a:ea typeface="나눔고딕 ExtraBold"/>
              </a:rPr>
              <a:t>목 차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199" name="CustomShape 106"/>
          <p:cNvSpPr/>
          <p:nvPr/>
        </p:nvSpPr>
        <p:spPr>
          <a:xfrm>
            <a:off x="5904000" y="2658240"/>
            <a:ext cx="166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Chapter 01. 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00" name="CustomShape 107"/>
          <p:cNvSpPr/>
          <p:nvPr/>
        </p:nvSpPr>
        <p:spPr>
          <a:xfrm>
            <a:off x="5904000" y="3435480"/>
            <a:ext cx="166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Chapter 02. 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01" name="CustomShape 108"/>
          <p:cNvSpPr/>
          <p:nvPr/>
        </p:nvSpPr>
        <p:spPr>
          <a:xfrm>
            <a:off x="5904000" y="4212720"/>
            <a:ext cx="16696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Chapter 03. 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02" name="CustomShape 109"/>
          <p:cNvSpPr/>
          <p:nvPr/>
        </p:nvSpPr>
        <p:spPr>
          <a:xfrm>
            <a:off x="7776000" y="2678040"/>
            <a:ext cx="28965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Content &amp; Service 측면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03" name="CustomShape 110"/>
          <p:cNvSpPr/>
          <p:nvPr/>
        </p:nvSpPr>
        <p:spPr>
          <a:xfrm>
            <a:off x="7857720" y="3470040"/>
            <a:ext cx="28965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111"/>
          <p:cNvSpPr/>
          <p:nvPr/>
        </p:nvSpPr>
        <p:spPr>
          <a:xfrm>
            <a:off x="7848000" y="3434760"/>
            <a:ext cx="18039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Interface 측면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205" name="CustomShape 112"/>
          <p:cNvSpPr/>
          <p:nvPr/>
        </p:nvSpPr>
        <p:spPr>
          <a:xfrm>
            <a:off x="7853760" y="4190040"/>
            <a:ext cx="258588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Graphic Design 측면</a:t>
            </a:r>
            <a:endParaRPr lang="en-US" sz="20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"/>
          <p:cNvSpPr/>
          <p:nvPr/>
        </p:nvSpPr>
        <p:spPr>
          <a:xfrm>
            <a:off x="694800" y="147960"/>
            <a:ext cx="2427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3"/>
          <p:cNvSpPr/>
          <p:nvPr/>
        </p:nvSpPr>
        <p:spPr>
          <a:xfrm>
            <a:off x="3291120" y="866160"/>
            <a:ext cx="20552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4"/>
          <p:cNvSpPr/>
          <p:nvPr/>
        </p:nvSpPr>
        <p:spPr>
          <a:xfrm flipH="1" flipV="1">
            <a:off x="10199160" y="-720"/>
            <a:ext cx="1991520" cy="19915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"/>
          <p:cNvSpPr/>
          <p:nvPr/>
        </p:nvSpPr>
        <p:spPr>
          <a:xfrm rot="2697000">
            <a:off x="10718640" y="6814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coffee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11339640" y="4611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7"/>
          <p:cNvSpPr/>
          <p:nvPr/>
        </p:nvSpPr>
        <p:spPr>
          <a:xfrm>
            <a:off x="11592000" y="64908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8"/>
          <p:cNvSpPr/>
          <p:nvPr/>
        </p:nvSpPr>
        <p:spPr>
          <a:xfrm>
            <a:off x="473400" y="1992240"/>
            <a:ext cx="3134520" cy="452232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60" algn="l" rotWithShape="0">
              <a:srgbClr val="B85C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6F9D4"/>
                </a:solidFill>
                <a:latin typeface="굴림"/>
                <a:ea typeface="DejaVu Sans"/>
              </a:rPr>
              <a:t>Contents &amp; Service </a:t>
            </a:r>
            <a:endParaRPr lang="en-US" sz="2400" b="0" strike="noStrike" spc="-1">
              <a:solidFill>
                <a:srgbClr val="F6F9D4"/>
              </a:solidFill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6F9D4"/>
                </a:solidFill>
                <a:latin typeface="굴림"/>
                <a:ea typeface="DejaVu Sans"/>
              </a:rPr>
              <a:t>측면</a:t>
            </a:r>
            <a:endParaRPr lang="en-US" sz="2400" b="0" strike="noStrike" spc="-1">
              <a:solidFill>
                <a:srgbClr val="F6F9D4"/>
              </a:solidFill>
              <a:latin typeface="굴림"/>
            </a:endParaRPr>
          </a:p>
        </p:txBody>
      </p:sp>
      <p:sp>
        <p:nvSpPr>
          <p:cNvPr id="214" name="CustomShape 9"/>
          <p:cNvSpPr/>
          <p:nvPr/>
        </p:nvSpPr>
        <p:spPr>
          <a:xfrm>
            <a:off x="4000680" y="1992240"/>
            <a:ext cx="3134520" cy="4522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60" algn="l" rotWithShape="0">
              <a:srgbClr val="B85C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0"/>
          <p:cNvSpPr/>
          <p:nvPr/>
        </p:nvSpPr>
        <p:spPr>
          <a:xfrm>
            <a:off x="7543800" y="1992240"/>
            <a:ext cx="3134520" cy="45223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60" algn="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11"/>
          <p:cNvSpPr/>
          <p:nvPr/>
        </p:nvSpPr>
        <p:spPr>
          <a:xfrm>
            <a:off x="718560" y="5976000"/>
            <a:ext cx="2631600" cy="360"/>
          </a:xfrm>
          <a:prstGeom prst="line">
            <a:avLst/>
          </a:prstGeom>
          <a:ln>
            <a:solidFill>
              <a:srgbClr val="421E0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12"/>
          <p:cNvSpPr/>
          <p:nvPr/>
        </p:nvSpPr>
        <p:spPr>
          <a:xfrm>
            <a:off x="4251960" y="5976000"/>
            <a:ext cx="2631600" cy="360"/>
          </a:xfrm>
          <a:prstGeom prst="line">
            <a:avLst/>
          </a:prstGeom>
          <a:ln>
            <a:solidFill>
              <a:srgbClr val="421E0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13"/>
          <p:cNvSpPr/>
          <p:nvPr/>
        </p:nvSpPr>
        <p:spPr>
          <a:xfrm>
            <a:off x="7795440" y="5976000"/>
            <a:ext cx="2631600" cy="360"/>
          </a:xfrm>
          <a:prstGeom prst="line">
            <a:avLst/>
          </a:prstGeom>
          <a:ln>
            <a:solidFill>
              <a:srgbClr val="421E0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14"/>
          <p:cNvSpPr/>
          <p:nvPr/>
        </p:nvSpPr>
        <p:spPr>
          <a:xfrm>
            <a:off x="1377000" y="24346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step1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20" name="CustomShape 15"/>
          <p:cNvSpPr/>
          <p:nvPr/>
        </p:nvSpPr>
        <p:spPr>
          <a:xfrm rot="18903000">
            <a:off x="1731240" y="21963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16"/>
          <p:cNvSpPr/>
          <p:nvPr/>
        </p:nvSpPr>
        <p:spPr>
          <a:xfrm rot="18903000">
            <a:off x="2125080" y="215892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2" name="CustomShape 17"/>
          <p:cNvSpPr/>
          <p:nvPr/>
        </p:nvSpPr>
        <p:spPr>
          <a:xfrm>
            <a:off x="4889160" y="24346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step2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23" name="CustomShape 18"/>
          <p:cNvSpPr/>
          <p:nvPr/>
        </p:nvSpPr>
        <p:spPr>
          <a:xfrm rot="18903000">
            <a:off x="5243400" y="21963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19"/>
          <p:cNvSpPr/>
          <p:nvPr/>
        </p:nvSpPr>
        <p:spPr>
          <a:xfrm rot="18903000">
            <a:off x="5637240" y="215892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20"/>
          <p:cNvSpPr/>
          <p:nvPr/>
        </p:nvSpPr>
        <p:spPr>
          <a:xfrm>
            <a:off x="8470440" y="2434680"/>
            <a:ext cx="1390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596">
                <a:solidFill>
                  <a:srgbClr val="A6A6A6"/>
                </a:solidFill>
                <a:latin typeface="맑은 고딕"/>
                <a:ea typeface="DejaVu Sans"/>
              </a:rPr>
              <a:t>step3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26" name="CustomShape 21"/>
          <p:cNvSpPr/>
          <p:nvPr/>
        </p:nvSpPr>
        <p:spPr>
          <a:xfrm rot="18903000">
            <a:off x="8824320" y="2196360"/>
            <a:ext cx="252000" cy="178200"/>
          </a:xfrm>
          <a:custGeom>
            <a:avLst/>
            <a:gdLst/>
            <a:ahLst/>
            <a:cxnLst/>
            <a:rect l="l" t="t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2"/>
          <p:cNvSpPr/>
          <p:nvPr/>
        </p:nvSpPr>
        <p:spPr>
          <a:xfrm rot="18903000">
            <a:off x="9218520" y="2158920"/>
            <a:ext cx="173880" cy="272880"/>
          </a:xfrm>
          <a:custGeom>
            <a:avLst/>
            <a:gdLst/>
            <a:ahLst/>
            <a:cxnLst/>
            <a:rect l="l" t="t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>
            <a:solidFill>
              <a:srgbClr val="1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23"/>
          <p:cNvSpPr/>
          <p:nvPr/>
        </p:nvSpPr>
        <p:spPr>
          <a:xfrm>
            <a:off x="4536000" y="3988080"/>
            <a:ext cx="230796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</a:rPr>
              <a:t>InterFace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</a:rPr>
              <a:t>측면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229" name="CustomShape 24"/>
          <p:cNvSpPr/>
          <p:nvPr/>
        </p:nvSpPr>
        <p:spPr>
          <a:xfrm>
            <a:off x="8059680" y="3988080"/>
            <a:ext cx="2307960" cy="54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</a:rPr>
              <a:t>Graphic &amp; Design</a:t>
            </a:r>
            <a:endParaRPr lang="en-US" sz="1800" b="0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굴림"/>
              </a:rPr>
              <a:t>측면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2"/>
          <p:cNvSpPr/>
          <p:nvPr/>
        </p:nvSpPr>
        <p:spPr>
          <a:xfrm>
            <a:off x="694800" y="147960"/>
            <a:ext cx="2427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 ExtraBold"/>
                <a:ea typeface="나눔고딕 ExtraBold"/>
              </a:rPr>
              <a:t>Chapter 01.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1827720" y="866160"/>
            <a:ext cx="4986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Content &amp; Service 측면의 Bench Marking</a:t>
            </a:r>
            <a:endParaRPr lang="en-US" sz="2000" b="0" strike="noStrike" spc="-1">
              <a:latin typeface="굴림"/>
            </a:endParaRPr>
          </a:p>
        </p:txBody>
      </p:sp>
      <p:grpSp>
        <p:nvGrpSpPr>
          <p:cNvPr id="233" name="Group 4"/>
          <p:cNvGrpSpPr/>
          <p:nvPr/>
        </p:nvGrpSpPr>
        <p:grpSpPr>
          <a:xfrm>
            <a:off x="9570960" y="1482120"/>
            <a:ext cx="2524680" cy="4925520"/>
            <a:chOff x="9570960" y="1482120"/>
            <a:chExt cx="2524680" cy="4925520"/>
          </a:xfrm>
        </p:grpSpPr>
        <p:pic>
          <p:nvPicPr>
            <p:cNvPr id="234" name="그림 146"/>
            <p:cNvPicPr/>
            <p:nvPr/>
          </p:nvPicPr>
          <p:blipFill>
            <a:blip r:embed="rId2"/>
            <a:srcRect l="47829" t="20953" r="27620" b="6664"/>
            <a:stretch/>
          </p:blipFill>
          <p:spPr>
            <a:xfrm>
              <a:off x="9570960" y="1482120"/>
              <a:ext cx="2524680" cy="492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5" name="CustomShape 5"/>
            <p:cNvSpPr/>
            <p:nvPr/>
          </p:nvSpPr>
          <p:spPr>
            <a:xfrm>
              <a:off x="9570960" y="1482120"/>
              <a:ext cx="2524680" cy="4925520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6" name="CustomShape 6"/>
          <p:cNvSpPr/>
          <p:nvPr/>
        </p:nvSpPr>
        <p:spPr>
          <a:xfrm>
            <a:off x="378360" y="1482120"/>
            <a:ext cx="9192240" cy="492552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7" name="그림 236"/>
          <p:cNvPicPr/>
          <p:nvPr/>
        </p:nvPicPr>
        <p:blipFill>
          <a:blip r:embed="rId3"/>
          <a:stretch/>
        </p:blipFill>
        <p:spPr>
          <a:xfrm>
            <a:off x="780840" y="3946680"/>
            <a:ext cx="5687640" cy="2100960"/>
          </a:xfrm>
          <a:prstGeom prst="rect">
            <a:avLst/>
          </a:prstGeom>
          <a:ln>
            <a:noFill/>
          </a:ln>
        </p:spPr>
      </p:pic>
      <p:pic>
        <p:nvPicPr>
          <p:cNvPr id="238" name="그림 237"/>
          <p:cNvPicPr/>
          <p:nvPr/>
        </p:nvPicPr>
        <p:blipFill>
          <a:blip r:embed="rId4"/>
          <a:stretch/>
        </p:blipFill>
        <p:spPr>
          <a:xfrm>
            <a:off x="792000" y="1842840"/>
            <a:ext cx="5681160" cy="1900800"/>
          </a:xfrm>
          <a:prstGeom prst="rect">
            <a:avLst/>
          </a:prstGeom>
          <a:ln>
            <a:noFill/>
          </a:ln>
        </p:spPr>
      </p:pic>
      <p:sp>
        <p:nvSpPr>
          <p:cNvPr id="239" name="CustomShape 7"/>
          <p:cNvSpPr/>
          <p:nvPr/>
        </p:nvSpPr>
        <p:spPr>
          <a:xfrm>
            <a:off x="6696000" y="3600000"/>
            <a:ext cx="269496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A6099"/>
                </a:solidFill>
                <a:latin typeface="굴림"/>
              </a:rPr>
              <a:t>신제품과 이벤트 상품에</a:t>
            </a:r>
            <a:endParaRPr lang="en-US" sz="1800" b="1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A6099"/>
                </a:solidFill>
                <a:latin typeface="굴림"/>
              </a:rPr>
              <a:t>관한 소식을 자세히 제공</a:t>
            </a:r>
            <a:endParaRPr lang="en-US" sz="1800" b="1" strike="noStrike" spc="-1">
              <a:latin typeface="굴림"/>
            </a:endParaRPr>
          </a:p>
        </p:txBody>
      </p:sp>
      <p:pic>
        <p:nvPicPr>
          <p:cNvPr id="240" name="그림 239"/>
          <p:cNvPicPr/>
          <p:nvPr/>
        </p:nvPicPr>
        <p:blipFill>
          <a:blip r:embed="rId5"/>
          <a:stretch/>
        </p:blipFill>
        <p:spPr>
          <a:xfrm>
            <a:off x="6683760" y="1584000"/>
            <a:ext cx="2675880" cy="38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2"/>
          <p:cNvSpPr/>
          <p:nvPr/>
        </p:nvSpPr>
        <p:spPr>
          <a:xfrm>
            <a:off x="694800" y="147960"/>
            <a:ext cx="2427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 ExtraBold"/>
                <a:ea typeface="나눔고딕 ExtraBold"/>
              </a:rPr>
              <a:t>Chapter 01.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1827720" y="866160"/>
            <a:ext cx="4986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Content &amp; Service 측면의 Bench Marking</a:t>
            </a:r>
            <a:endParaRPr lang="en-US" sz="2000" b="0" strike="noStrike" spc="-1">
              <a:latin typeface="굴림"/>
            </a:endParaRPr>
          </a:p>
        </p:txBody>
      </p:sp>
      <p:grpSp>
        <p:nvGrpSpPr>
          <p:cNvPr id="244" name="Group 4"/>
          <p:cNvGrpSpPr/>
          <p:nvPr/>
        </p:nvGrpSpPr>
        <p:grpSpPr>
          <a:xfrm>
            <a:off x="9570960" y="1482120"/>
            <a:ext cx="2524680" cy="4925520"/>
            <a:chOff x="9570960" y="1482120"/>
            <a:chExt cx="2524680" cy="4925520"/>
          </a:xfrm>
        </p:grpSpPr>
        <p:pic>
          <p:nvPicPr>
            <p:cNvPr id="245" name="그림 146"/>
            <p:cNvPicPr/>
            <p:nvPr/>
          </p:nvPicPr>
          <p:blipFill>
            <a:blip r:embed="rId2"/>
            <a:srcRect l="47829" t="20953" r="27620" b="6664"/>
            <a:stretch/>
          </p:blipFill>
          <p:spPr>
            <a:xfrm>
              <a:off x="9570960" y="1482120"/>
              <a:ext cx="2524680" cy="492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6" name="CustomShape 5"/>
            <p:cNvSpPr/>
            <p:nvPr/>
          </p:nvSpPr>
          <p:spPr>
            <a:xfrm>
              <a:off x="9570960" y="1482120"/>
              <a:ext cx="2524680" cy="4925520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47" name="CustomShape 6"/>
          <p:cNvSpPr/>
          <p:nvPr/>
        </p:nvSpPr>
        <p:spPr>
          <a:xfrm>
            <a:off x="360000" y="1482120"/>
            <a:ext cx="9192240" cy="492552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7"/>
          <p:cNvSpPr/>
          <p:nvPr/>
        </p:nvSpPr>
        <p:spPr>
          <a:xfrm>
            <a:off x="6622560" y="2736000"/>
            <a:ext cx="223308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2A6099"/>
                </a:solidFill>
                <a:latin typeface="굴림"/>
              </a:rPr>
              <a:t>깔끔한 상품 정보 UI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249" name="그림 248"/>
          <p:cNvPicPr/>
          <p:nvPr/>
        </p:nvPicPr>
        <p:blipFill>
          <a:blip r:embed="rId3"/>
          <a:stretch/>
        </p:blipFill>
        <p:spPr>
          <a:xfrm rot="21597600">
            <a:off x="784080" y="1717200"/>
            <a:ext cx="4974480" cy="1749600"/>
          </a:xfrm>
          <a:prstGeom prst="rect">
            <a:avLst/>
          </a:prstGeom>
          <a:ln>
            <a:noFill/>
          </a:ln>
        </p:spPr>
      </p:pic>
      <p:pic>
        <p:nvPicPr>
          <p:cNvPr id="250" name="그림 249"/>
          <p:cNvPicPr/>
          <p:nvPr/>
        </p:nvPicPr>
        <p:blipFill>
          <a:blip r:embed="rId4"/>
          <a:stretch/>
        </p:blipFill>
        <p:spPr>
          <a:xfrm rot="19800">
            <a:off x="807840" y="3671640"/>
            <a:ext cx="4943880" cy="2523960"/>
          </a:xfrm>
          <a:prstGeom prst="rect">
            <a:avLst/>
          </a:prstGeom>
          <a:ln>
            <a:noFill/>
          </a:ln>
        </p:spPr>
      </p:pic>
      <p:sp>
        <p:nvSpPr>
          <p:cNvPr id="251" name="CustomShape 8"/>
          <p:cNvSpPr/>
          <p:nvPr/>
        </p:nvSpPr>
        <p:spPr>
          <a:xfrm>
            <a:off x="6264000" y="4104000"/>
            <a:ext cx="3095640" cy="77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8000"/>
                </a:solidFill>
                <a:latin typeface="굴림"/>
              </a:rPr>
              <a:t>상세한 상품 정보 및 사용법에 관한 정보 제공 X</a:t>
            </a:r>
            <a:endParaRPr lang="en-US" sz="1800" b="1" strike="noStrike" spc="-1">
              <a:latin typeface="굴림"/>
            </a:endParaRPr>
          </a:p>
        </p:txBody>
      </p:sp>
      <p:pic>
        <p:nvPicPr>
          <p:cNvPr id="252" name="그림 251"/>
          <p:cNvPicPr/>
          <p:nvPr/>
        </p:nvPicPr>
        <p:blipFill>
          <a:blip r:embed="rId5"/>
          <a:stretch/>
        </p:blipFill>
        <p:spPr>
          <a:xfrm>
            <a:off x="6683760" y="1584000"/>
            <a:ext cx="2675880" cy="38988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6264360" y="4968000"/>
            <a:ext cx="3095640" cy="77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8000"/>
                </a:solidFill>
                <a:latin typeface="굴림"/>
              </a:rPr>
              <a:t>상품에 대한 사용자의 리뷰를 찾아볼 수 없음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694800" y="147960"/>
            <a:ext cx="2427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 ExtraBold"/>
                <a:ea typeface="나눔고딕 ExtraBold"/>
              </a:rPr>
              <a:t>Chapter 01.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1827720" y="866160"/>
            <a:ext cx="4986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Content &amp; Service 측면의 Bench Marking</a:t>
            </a:r>
            <a:endParaRPr lang="en-US" sz="2000" b="0" strike="noStrike" spc="-1">
              <a:latin typeface="굴림"/>
            </a:endParaRPr>
          </a:p>
        </p:txBody>
      </p:sp>
      <p:grpSp>
        <p:nvGrpSpPr>
          <p:cNvPr id="257" name="Group 4"/>
          <p:cNvGrpSpPr/>
          <p:nvPr/>
        </p:nvGrpSpPr>
        <p:grpSpPr>
          <a:xfrm>
            <a:off x="9570960" y="1482120"/>
            <a:ext cx="2524680" cy="4925520"/>
            <a:chOff x="9570960" y="1482120"/>
            <a:chExt cx="2524680" cy="4925520"/>
          </a:xfrm>
        </p:grpSpPr>
        <p:pic>
          <p:nvPicPr>
            <p:cNvPr id="258" name="그림 146"/>
            <p:cNvPicPr/>
            <p:nvPr/>
          </p:nvPicPr>
          <p:blipFill>
            <a:blip r:embed="rId2"/>
            <a:srcRect l="47829" t="20953" r="27620" b="6664"/>
            <a:stretch/>
          </p:blipFill>
          <p:spPr>
            <a:xfrm>
              <a:off x="9570960" y="1482120"/>
              <a:ext cx="2524680" cy="492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5"/>
            <p:cNvSpPr/>
            <p:nvPr/>
          </p:nvSpPr>
          <p:spPr>
            <a:xfrm>
              <a:off x="9570960" y="1482120"/>
              <a:ext cx="2524680" cy="4925520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0" name="CustomShape 6"/>
          <p:cNvSpPr/>
          <p:nvPr/>
        </p:nvSpPr>
        <p:spPr>
          <a:xfrm>
            <a:off x="378360" y="1482120"/>
            <a:ext cx="9192240" cy="492552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7"/>
          <p:cNvSpPr/>
          <p:nvPr/>
        </p:nvSpPr>
        <p:spPr>
          <a:xfrm>
            <a:off x="6696000" y="3600000"/>
            <a:ext cx="2390040" cy="77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8000"/>
                </a:solidFill>
                <a:latin typeface="굴림"/>
              </a:rPr>
              <a:t>회원에 한정되어 있는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8000"/>
                </a:solidFill>
                <a:latin typeface="굴림"/>
              </a:rPr>
              <a:t>고객센터 서비스 운영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굴림"/>
            </a:endParaRPr>
          </a:p>
        </p:txBody>
      </p:sp>
      <p:pic>
        <p:nvPicPr>
          <p:cNvPr id="262" name="그림 261"/>
          <p:cNvPicPr/>
          <p:nvPr/>
        </p:nvPicPr>
        <p:blipFill>
          <a:blip r:embed="rId3"/>
          <a:stretch/>
        </p:blipFill>
        <p:spPr>
          <a:xfrm>
            <a:off x="6683760" y="1584000"/>
            <a:ext cx="2675880" cy="389880"/>
          </a:xfrm>
          <a:prstGeom prst="rect">
            <a:avLst/>
          </a:prstGeom>
          <a:ln>
            <a:noFill/>
          </a:ln>
        </p:spPr>
      </p:pic>
      <p:pic>
        <p:nvPicPr>
          <p:cNvPr id="263" name="그림 262"/>
          <p:cNvPicPr/>
          <p:nvPr/>
        </p:nvPicPr>
        <p:blipFill>
          <a:blip r:embed="rId4"/>
          <a:stretch/>
        </p:blipFill>
        <p:spPr>
          <a:xfrm>
            <a:off x="504000" y="2190240"/>
            <a:ext cx="5946120" cy="3857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2"/>
          <p:cNvSpPr/>
          <p:nvPr/>
        </p:nvSpPr>
        <p:spPr>
          <a:xfrm>
            <a:off x="694800" y="147960"/>
            <a:ext cx="2427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 ExtraBold"/>
                <a:ea typeface="나눔고딕 ExtraBold"/>
              </a:rPr>
              <a:t>Chapter 01.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1827720" y="866160"/>
            <a:ext cx="4986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Content &amp; Service 측면의 Bench Marking</a:t>
            </a:r>
            <a:endParaRPr lang="en-US" sz="2000" b="0" strike="noStrike" spc="-1">
              <a:latin typeface="굴림"/>
            </a:endParaRPr>
          </a:p>
        </p:txBody>
      </p:sp>
      <p:grpSp>
        <p:nvGrpSpPr>
          <p:cNvPr id="267" name="Group 4"/>
          <p:cNvGrpSpPr/>
          <p:nvPr/>
        </p:nvGrpSpPr>
        <p:grpSpPr>
          <a:xfrm>
            <a:off x="9570960" y="1482120"/>
            <a:ext cx="2524680" cy="4925520"/>
            <a:chOff x="9570960" y="1482120"/>
            <a:chExt cx="2524680" cy="4925520"/>
          </a:xfrm>
        </p:grpSpPr>
        <p:pic>
          <p:nvPicPr>
            <p:cNvPr id="268" name="그림 146"/>
            <p:cNvPicPr/>
            <p:nvPr/>
          </p:nvPicPr>
          <p:blipFill>
            <a:blip r:embed="rId2"/>
            <a:srcRect l="47829" t="20953" r="27620" b="6664"/>
            <a:stretch/>
          </p:blipFill>
          <p:spPr>
            <a:xfrm>
              <a:off x="9570960" y="1482120"/>
              <a:ext cx="2524680" cy="492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9" name="CustomShape 5"/>
            <p:cNvSpPr/>
            <p:nvPr/>
          </p:nvSpPr>
          <p:spPr>
            <a:xfrm>
              <a:off x="9570960" y="1482120"/>
              <a:ext cx="2524680" cy="4925520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0" name="CustomShape 6"/>
          <p:cNvSpPr/>
          <p:nvPr/>
        </p:nvSpPr>
        <p:spPr>
          <a:xfrm>
            <a:off x="378360" y="1482120"/>
            <a:ext cx="9192240" cy="492552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7"/>
          <p:cNvSpPr/>
          <p:nvPr/>
        </p:nvSpPr>
        <p:spPr>
          <a:xfrm>
            <a:off x="5593680" y="4204440"/>
            <a:ext cx="383796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8000"/>
                </a:solidFill>
                <a:latin typeface="굴림"/>
              </a:rPr>
              <a:t>복잡한 가입절차와 오프라인 샵으로</a:t>
            </a:r>
            <a:endParaRPr lang="en-US" sz="1800" b="1" strike="noStrike" spc="-1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8000"/>
                </a:solidFill>
                <a:latin typeface="굴림"/>
              </a:rPr>
              <a:t>한정 되어 있는 혜텍</a:t>
            </a:r>
            <a:endParaRPr lang="en-US" sz="1800" b="1" strike="noStrike" spc="-1">
              <a:latin typeface="굴림"/>
            </a:endParaRPr>
          </a:p>
        </p:txBody>
      </p:sp>
      <p:pic>
        <p:nvPicPr>
          <p:cNvPr id="272" name="그림 271"/>
          <p:cNvPicPr/>
          <p:nvPr/>
        </p:nvPicPr>
        <p:blipFill>
          <a:blip r:embed="rId3"/>
          <a:stretch/>
        </p:blipFill>
        <p:spPr>
          <a:xfrm>
            <a:off x="6683760" y="1584000"/>
            <a:ext cx="2675880" cy="389880"/>
          </a:xfrm>
          <a:prstGeom prst="rect">
            <a:avLst/>
          </a:prstGeom>
          <a:ln>
            <a:noFill/>
          </a:ln>
        </p:spPr>
      </p:pic>
      <p:pic>
        <p:nvPicPr>
          <p:cNvPr id="273" name="그림 272"/>
          <p:cNvPicPr/>
          <p:nvPr/>
        </p:nvPicPr>
        <p:blipFill>
          <a:blip r:embed="rId4"/>
          <a:stretch/>
        </p:blipFill>
        <p:spPr>
          <a:xfrm>
            <a:off x="576000" y="1656000"/>
            <a:ext cx="4607640" cy="1655640"/>
          </a:xfrm>
          <a:prstGeom prst="rect">
            <a:avLst/>
          </a:prstGeom>
          <a:ln>
            <a:noFill/>
          </a:ln>
        </p:spPr>
      </p:pic>
      <p:pic>
        <p:nvPicPr>
          <p:cNvPr id="274" name="그림 273"/>
          <p:cNvPicPr/>
          <p:nvPr/>
        </p:nvPicPr>
        <p:blipFill>
          <a:blip r:embed="rId5"/>
          <a:stretch/>
        </p:blipFill>
        <p:spPr>
          <a:xfrm>
            <a:off x="576000" y="3384000"/>
            <a:ext cx="4607640" cy="2735640"/>
          </a:xfrm>
          <a:prstGeom prst="rect">
            <a:avLst/>
          </a:prstGeom>
          <a:ln>
            <a:noFill/>
          </a:ln>
        </p:spPr>
      </p:pic>
      <p:sp>
        <p:nvSpPr>
          <p:cNvPr id="275" name="CustomShape 8"/>
          <p:cNvSpPr/>
          <p:nvPr/>
        </p:nvSpPr>
        <p:spPr>
          <a:xfrm>
            <a:off x="5544000" y="3096000"/>
            <a:ext cx="391428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A6099"/>
                </a:solidFill>
                <a:latin typeface="굴림"/>
              </a:rPr>
              <a:t>		&lt;커피빈 멤버스&gt;</a:t>
            </a: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A6099"/>
                </a:solidFill>
                <a:latin typeface="굴림"/>
              </a:rPr>
              <a:t>커피빈 회원들만의 특별한 혜택 제공</a:t>
            </a:r>
            <a:endParaRPr lang="en-US" sz="1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694800" y="147960"/>
            <a:ext cx="2427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 ExtraBold"/>
                <a:ea typeface="나눔고딕 ExtraBold"/>
              </a:rPr>
              <a:t>Chapter 01.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1827720" y="866160"/>
            <a:ext cx="4986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Content &amp; Service 측면의 Bench Marking</a:t>
            </a:r>
            <a:endParaRPr lang="en-US" sz="2000" b="0" strike="noStrike" spc="-1">
              <a:latin typeface="굴림"/>
            </a:endParaRPr>
          </a:p>
        </p:txBody>
      </p:sp>
      <p:grpSp>
        <p:nvGrpSpPr>
          <p:cNvPr id="279" name="Group 4"/>
          <p:cNvGrpSpPr/>
          <p:nvPr/>
        </p:nvGrpSpPr>
        <p:grpSpPr>
          <a:xfrm>
            <a:off x="9570960" y="1482120"/>
            <a:ext cx="2524680" cy="4925520"/>
            <a:chOff x="9570960" y="1482120"/>
            <a:chExt cx="2524680" cy="4925520"/>
          </a:xfrm>
        </p:grpSpPr>
        <p:pic>
          <p:nvPicPr>
            <p:cNvPr id="280" name="그림 146"/>
            <p:cNvPicPr/>
            <p:nvPr/>
          </p:nvPicPr>
          <p:blipFill>
            <a:blip r:embed="rId2"/>
            <a:srcRect l="47829" t="20953" r="27620" b="6664"/>
            <a:stretch/>
          </p:blipFill>
          <p:spPr>
            <a:xfrm>
              <a:off x="9570960" y="1482120"/>
              <a:ext cx="2524680" cy="492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1" name="CustomShape 5"/>
            <p:cNvSpPr/>
            <p:nvPr/>
          </p:nvSpPr>
          <p:spPr>
            <a:xfrm>
              <a:off x="9570960" y="1482120"/>
              <a:ext cx="2524680" cy="4925520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2" name="CustomShape 6"/>
          <p:cNvSpPr/>
          <p:nvPr/>
        </p:nvSpPr>
        <p:spPr>
          <a:xfrm>
            <a:off x="378720" y="1482120"/>
            <a:ext cx="9192240" cy="492552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7"/>
          <p:cNvSpPr/>
          <p:nvPr/>
        </p:nvSpPr>
        <p:spPr>
          <a:xfrm>
            <a:off x="5593680" y="4204440"/>
            <a:ext cx="383796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4" name="그림 283"/>
          <p:cNvPicPr/>
          <p:nvPr/>
        </p:nvPicPr>
        <p:blipFill>
          <a:blip r:embed="rId3"/>
          <a:stretch/>
        </p:blipFill>
        <p:spPr>
          <a:xfrm>
            <a:off x="6683760" y="1584000"/>
            <a:ext cx="2675880" cy="389880"/>
          </a:xfrm>
          <a:prstGeom prst="rect">
            <a:avLst/>
          </a:prstGeom>
          <a:ln>
            <a:noFill/>
          </a:ln>
        </p:spPr>
      </p:pic>
      <p:sp>
        <p:nvSpPr>
          <p:cNvPr id="285" name="CustomShape 8"/>
          <p:cNvSpPr/>
          <p:nvPr/>
        </p:nvSpPr>
        <p:spPr>
          <a:xfrm>
            <a:off x="5656680" y="3643200"/>
            <a:ext cx="3914280" cy="5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A6099"/>
                </a:solidFill>
                <a:latin typeface="굴림"/>
              </a:rPr>
              <a:t>		SNS를 활용한 이벤트 및 				브랜드 홍보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286" name="그림 285"/>
          <p:cNvPicPr/>
          <p:nvPr/>
        </p:nvPicPr>
        <p:blipFill>
          <a:blip r:embed="rId4"/>
          <a:stretch/>
        </p:blipFill>
        <p:spPr>
          <a:xfrm>
            <a:off x="506520" y="1944000"/>
            <a:ext cx="5253480" cy="42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Line 1"/>
          <p:cNvSpPr/>
          <p:nvPr/>
        </p:nvSpPr>
        <p:spPr>
          <a:xfrm>
            <a:off x="718560" y="799200"/>
            <a:ext cx="4849200" cy="360"/>
          </a:xfrm>
          <a:prstGeom prst="line">
            <a:avLst/>
          </a:prstGeom>
          <a:ln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2"/>
          <p:cNvSpPr/>
          <p:nvPr/>
        </p:nvSpPr>
        <p:spPr>
          <a:xfrm>
            <a:off x="694800" y="147960"/>
            <a:ext cx="24271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나눔고딕 ExtraBold"/>
                <a:ea typeface="나눔고딕 ExtraBold"/>
              </a:rPr>
              <a:t>Chapter 01.</a:t>
            </a:r>
            <a:endParaRPr lang="en-US" sz="3200" b="0" strike="noStrike" spc="-1">
              <a:latin typeface="굴림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1827720" y="866160"/>
            <a:ext cx="4986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FFFF"/>
                </a:solidFill>
                <a:latin typeface="나눔고딕"/>
                <a:ea typeface="나눔고딕"/>
              </a:rPr>
              <a:t>Content &amp; Service 측면의 Bench Marking</a:t>
            </a:r>
            <a:endParaRPr lang="en-US" sz="2000" b="0" strike="noStrike" spc="-1">
              <a:latin typeface="굴림"/>
            </a:endParaRPr>
          </a:p>
        </p:txBody>
      </p:sp>
      <p:grpSp>
        <p:nvGrpSpPr>
          <p:cNvPr id="290" name="Group 4"/>
          <p:cNvGrpSpPr/>
          <p:nvPr/>
        </p:nvGrpSpPr>
        <p:grpSpPr>
          <a:xfrm>
            <a:off x="9570960" y="1482120"/>
            <a:ext cx="2524680" cy="4925520"/>
            <a:chOff x="9570960" y="1482120"/>
            <a:chExt cx="2524680" cy="4925520"/>
          </a:xfrm>
        </p:grpSpPr>
        <p:pic>
          <p:nvPicPr>
            <p:cNvPr id="291" name="그림 146"/>
            <p:cNvPicPr/>
            <p:nvPr/>
          </p:nvPicPr>
          <p:blipFill>
            <a:blip r:embed="rId2"/>
            <a:srcRect l="47829" t="20953" r="27620" b="6664"/>
            <a:stretch/>
          </p:blipFill>
          <p:spPr>
            <a:xfrm>
              <a:off x="9570960" y="1482120"/>
              <a:ext cx="2524680" cy="4925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2" name="CustomShape 5"/>
            <p:cNvSpPr/>
            <p:nvPr/>
          </p:nvSpPr>
          <p:spPr>
            <a:xfrm>
              <a:off x="9570960" y="1482120"/>
              <a:ext cx="2524680" cy="4925520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3" name="CustomShape 6"/>
          <p:cNvSpPr/>
          <p:nvPr/>
        </p:nvSpPr>
        <p:spPr>
          <a:xfrm>
            <a:off x="378360" y="1482120"/>
            <a:ext cx="9192240" cy="492552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7"/>
          <p:cNvSpPr/>
          <p:nvPr/>
        </p:nvSpPr>
        <p:spPr>
          <a:xfrm>
            <a:off x="6317280" y="3713040"/>
            <a:ext cx="24663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8000"/>
                </a:solidFill>
                <a:latin typeface="굴림"/>
              </a:rPr>
              <a:t>복잡한 회원가입 절차 </a:t>
            </a:r>
            <a:endParaRPr lang="en-US" sz="1800" b="1" strike="noStrike" spc="-1">
              <a:latin typeface="굴림"/>
            </a:endParaRPr>
          </a:p>
        </p:txBody>
      </p:sp>
      <p:pic>
        <p:nvPicPr>
          <p:cNvPr id="295" name="그림 294"/>
          <p:cNvPicPr/>
          <p:nvPr/>
        </p:nvPicPr>
        <p:blipFill>
          <a:blip r:embed="rId3"/>
          <a:stretch/>
        </p:blipFill>
        <p:spPr>
          <a:xfrm>
            <a:off x="6683760" y="1584000"/>
            <a:ext cx="2675880" cy="389880"/>
          </a:xfrm>
          <a:prstGeom prst="rect">
            <a:avLst/>
          </a:prstGeom>
          <a:ln>
            <a:noFill/>
          </a:ln>
        </p:spPr>
      </p:pic>
      <p:pic>
        <p:nvPicPr>
          <p:cNvPr id="296" name="그림 295"/>
          <p:cNvPicPr/>
          <p:nvPr/>
        </p:nvPicPr>
        <p:blipFill>
          <a:blip r:embed="rId4"/>
          <a:stretch/>
        </p:blipFill>
        <p:spPr>
          <a:xfrm>
            <a:off x="504000" y="2088000"/>
            <a:ext cx="4967640" cy="381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261</Words>
  <Application>Microsoft Office PowerPoint</Application>
  <PresentationFormat>와이드스크린</PresentationFormat>
  <Paragraphs>99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DejaVu Sans</vt:lpstr>
      <vt:lpstr>굴림</vt:lpstr>
      <vt:lpstr>나눔고딕</vt:lpstr>
      <vt:lpstr>나눔고딕 ExtraBold</vt:lpstr>
      <vt:lpstr>맑은 고딕</vt:lpstr>
      <vt:lpstr>Arial</vt:lpstr>
      <vt:lpstr>Symbol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Kang</dc:creator>
  <dc:description/>
  <cp:lastModifiedBy>woong</cp:lastModifiedBy>
  <cp:revision>19</cp:revision>
  <dcterms:created xsi:type="dcterms:W3CDTF">2016-04-09T17:02:38Z</dcterms:created>
  <dcterms:modified xsi:type="dcterms:W3CDTF">2018-11-26T04:37:09Z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